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78" r:id="rId15"/>
  </p:sldIdLst>
  <p:sldSz cx="10693400" cy="7561263"/>
  <p:notesSz cx="6858000" cy="9144000"/>
  <p:embeddedFontLst>
    <p:embeddedFont>
      <p:font typeface="Segoe UI" panose="020B0502040204020203" pitchFamily="34" charset="0"/>
      <p:regular r:id="rId18"/>
      <p:bold r:id="rId19"/>
      <p:italic r:id="rId20"/>
      <p:boldItalic r:id="rId21"/>
    </p:embeddedFont>
  </p:embeddedFontLst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A9A14-3306-4574-93D7-7584698E3243}" v="78" dt="2020-12-10T09:33:11.077"/>
    <p1510:client id="{9557B629-18AD-4480-8C74-53117A0C4DC5}" v="2" dt="2020-12-10T09:49:42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81"/>
        <p:guide pos="33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glin Fabio (s)" userId="S::fabio.eglin@students.fhnw.ch::a3a7e88f-17e3-40f8-9822-02dfc3895454" providerId="AD" clId="Web-{9557B629-18AD-4480-8C74-53117A0C4DC5}"/>
    <pc:docChg chg="modSld">
      <pc:chgData name="Eglin Fabio (s)" userId="S::fabio.eglin@students.fhnw.ch::a3a7e88f-17e3-40f8-9822-02dfc3895454" providerId="AD" clId="Web-{9557B629-18AD-4480-8C74-53117A0C4DC5}" dt="2020-12-10T09:49:42.244" v="1" actId="1076"/>
      <pc:docMkLst>
        <pc:docMk/>
      </pc:docMkLst>
      <pc:sldChg chg="modSp">
        <pc:chgData name="Eglin Fabio (s)" userId="S::fabio.eglin@students.fhnw.ch::a3a7e88f-17e3-40f8-9822-02dfc3895454" providerId="AD" clId="Web-{9557B629-18AD-4480-8C74-53117A0C4DC5}" dt="2020-12-10T09:49:42.244" v="1" actId="1076"/>
        <pc:sldMkLst>
          <pc:docMk/>
          <pc:sldMk cId="1565490079" sldId="256"/>
        </pc:sldMkLst>
        <pc:spChg chg="mod">
          <ac:chgData name="Eglin Fabio (s)" userId="S::fabio.eglin@students.fhnw.ch::a3a7e88f-17e3-40f8-9822-02dfc3895454" providerId="AD" clId="Web-{9557B629-18AD-4480-8C74-53117A0C4DC5}" dt="2020-12-10T09:49:42.244" v="1" actId="1076"/>
          <ac:spMkLst>
            <pc:docMk/>
            <pc:sldMk cId="1565490079" sldId="256"/>
            <ac:spMk id="13" creationId="{00000000-0000-0000-0000-000000000000}"/>
          </ac:spMkLst>
        </pc:spChg>
      </pc:sldChg>
    </pc:docChg>
  </pc:docChgLst>
  <pc:docChgLst>
    <pc:chgData name="Thomas Nirnberger" userId="9e8aa17ba4becf11" providerId="LiveId" clId="{60FA9A14-3306-4574-93D7-7584698E3243}"/>
    <pc:docChg chg="undo custSel addSld delSld modSld">
      <pc:chgData name="Thomas Nirnberger" userId="9e8aa17ba4becf11" providerId="LiveId" clId="{60FA9A14-3306-4574-93D7-7584698E3243}" dt="2020-12-10T09:36:21.194" v="1893" actId="2710"/>
      <pc:docMkLst>
        <pc:docMk/>
      </pc:docMkLst>
      <pc:sldChg chg="addSp modSp mod">
        <pc:chgData name="Thomas Nirnberger" userId="9e8aa17ba4becf11" providerId="LiveId" clId="{60FA9A14-3306-4574-93D7-7584698E3243}" dt="2020-12-10T09:01:08.419" v="1632" actId="1076"/>
        <pc:sldMkLst>
          <pc:docMk/>
          <pc:sldMk cId="1565490079" sldId="256"/>
        </pc:sldMkLst>
        <pc:spChg chg="mod">
          <ac:chgData name="Thomas Nirnberger" userId="9e8aa17ba4becf11" providerId="LiveId" clId="{60FA9A14-3306-4574-93D7-7584698E3243}" dt="2020-12-10T07:59:52.985" v="365" actId="20577"/>
          <ac:spMkLst>
            <pc:docMk/>
            <pc:sldMk cId="1565490079" sldId="256"/>
            <ac:spMk id="11" creationId="{00000000-0000-0000-0000-000000000000}"/>
          </ac:spMkLst>
        </pc:spChg>
        <pc:spChg chg="mod">
          <ac:chgData name="Thomas Nirnberger" userId="9e8aa17ba4becf11" providerId="LiveId" clId="{60FA9A14-3306-4574-93D7-7584698E3243}" dt="2020-12-10T07:49:12.665" v="114" actId="20577"/>
          <ac:spMkLst>
            <pc:docMk/>
            <pc:sldMk cId="1565490079" sldId="256"/>
            <ac:spMk id="13" creationId="{00000000-0000-0000-0000-000000000000}"/>
          </ac:spMkLst>
        </pc:spChg>
        <pc:picChg chg="add mod">
          <ac:chgData name="Thomas Nirnberger" userId="9e8aa17ba4becf11" providerId="LiveId" clId="{60FA9A14-3306-4574-93D7-7584698E3243}" dt="2020-12-10T09:01:08.419" v="1632" actId="1076"/>
          <ac:picMkLst>
            <pc:docMk/>
            <pc:sldMk cId="1565490079" sldId="256"/>
            <ac:picMk id="1026" creationId="{5288D5C6-07A4-4DA2-9C62-6FBFAC150E6C}"/>
          </ac:picMkLst>
        </pc:picChg>
      </pc:sldChg>
      <pc:sldChg chg="addSp delSp modSp mod modShow modNotesTx">
        <pc:chgData name="Thomas Nirnberger" userId="9e8aa17ba4becf11" providerId="LiveId" clId="{60FA9A14-3306-4574-93D7-7584698E3243}" dt="2020-12-10T08:33:50.259" v="1183" actId="729"/>
        <pc:sldMkLst>
          <pc:docMk/>
          <pc:sldMk cId="2821383628" sldId="260"/>
        </pc:sldMkLst>
        <pc:spChg chg="del">
          <ac:chgData name="Thomas Nirnberger" userId="9e8aa17ba4becf11" providerId="LiveId" clId="{60FA9A14-3306-4574-93D7-7584698E3243}" dt="2020-12-10T08:05:38.057" v="592" actId="478"/>
          <ac:spMkLst>
            <pc:docMk/>
            <pc:sldMk cId="2821383628" sldId="260"/>
            <ac:spMk id="3" creationId="{8F2FC774-0FDB-4600-AB12-FA7DB07C1634}"/>
          </ac:spMkLst>
        </pc:spChg>
        <pc:spChg chg="mod">
          <ac:chgData name="Thomas Nirnberger" userId="9e8aa17ba4becf11" providerId="LiveId" clId="{60FA9A14-3306-4574-93D7-7584698E3243}" dt="2020-12-10T08:05:29.193" v="591" actId="20577"/>
          <ac:spMkLst>
            <pc:docMk/>
            <pc:sldMk cId="2821383628" sldId="260"/>
            <ac:spMk id="6" creationId="{58E7A3F8-C73C-43F7-B718-3ED016565BDC}"/>
          </ac:spMkLst>
        </pc:spChg>
        <pc:spChg chg="add mod">
          <ac:chgData name="Thomas Nirnberger" userId="9e8aa17ba4becf11" providerId="LiveId" clId="{60FA9A14-3306-4574-93D7-7584698E3243}" dt="2020-12-10T08:05:52.080" v="593"/>
          <ac:spMkLst>
            <pc:docMk/>
            <pc:sldMk cId="2821383628" sldId="260"/>
            <ac:spMk id="7" creationId="{3B0D1EF5-3013-41C3-BDBF-9A2EB7C7AEEC}"/>
          </ac:spMkLst>
        </pc:spChg>
      </pc:sldChg>
      <pc:sldChg chg="del">
        <pc:chgData name="Thomas Nirnberger" userId="9e8aa17ba4becf11" providerId="LiveId" clId="{60FA9A14-3306-4574-93D7-7584698E3243}" dt="2020-12-10T08:05:55.558" v="594" actId="47"/>
        <pc:sldMkLst>
          <pc:docMk/>
          <pc:sldMk cId="2530921285" sldId="261"/>
        </pc:sldMkLst>
      </pc:sldChg>
      <pc:sldChg chg="del">
        <pc:chgData name="Thomas Nirnberger" userId="9e8aa17ba4becf11" providerId="LiveId" clId="{60FA9A14-3306-4574-93D7-7584698E3243}" dt="2020-12-10T08:05:55.930" v="595" actId="47"/>
        <pc:sldMkLst>
          <pc:docMk/>
          <pc:sldMk cId="1063100786" sldId="262"/>
        </pc:sldMkLst>
      </pc:sldChg>
      <pc:sldChg chg="del">
        <pc:chgData name="Thomas Nirnberger" userId="9e8aa17ba4becf11" providerId="LiveId" clId="{60FA9A14-3306-4574-93D7-7584698E3243}" dt="2020-12-10T08:05:56.418" v="598" actId="47"/>
        <pc:sldMkLst>
          <pc:docMk/>
          <pc:sldMk cId="1782297191" sldId="263"/>
        </pc:sldMkLst>
      </pc:sldChg>
      <pc:sldChg chg="del">
        <pc:chgData name="Thomas Nirnberger" userId="9e8aa17ba4becf11" providerId="LiveId" clId="{60FA9A14-3306-4574-93D7-7584698E3243}" dt="2020-12-10T08:05:56.269" v="597" actId="47"/>
        <pc:sldMkLst>
          <pc:docMk/>
          <pc:sldMk cId="3574961732" sldId="264"/>
        </pc:sldMkLst>
      </pc:sldChg>
      <pc:sldChg chg="del">
        <pc:chgData name="Thomas Nirnberger" userId="9e8aa17ba4becf11" providerId="LiveId" clId="{60FA9A14-3306-4574-93D7-7584698E3243}" dt="2020-12-10T08:05:56.112" v="596" actId="47"/>
        <pc:sldMkLst>
          <pc:docMk/>
          <pc:sldMk cId="1665480559" sldId="265"/>
        </pc:sldMkLst>
      </pc:sldChg>
      <pc:sldChg chg="del">
        <pc:chgData name="Thomas Nirnberger" userId="9e8aa17ba4becf11" providerId="LiveId" clId="{60FA9A14-3306-4574-93D7-7584698E3243}" dt="2020-12-10T08:05:57.198" v="599" actId="47"/>
        <pc:sldMkLst>
          <pc:docMk/>
          <pc:sldMk cId="2337707905" sldId="266"/>
        </pc:sldMkLst>
      </pc:sldChg>
      <pc:sldChg chg="del">
        <pc:chgData name="Thomas Nirnberger" userId="9e8aa17ba4becf11" providerId="LiveId" clId="{60FA9A14-3306-4574-93D7-7584698E3243}" dt="2020-12-10T08:05:57.388" v="600" actId="47"/>
        <pc:sldMkLst>
          <pc:docMk/>
          <pc:sldMk cId="2195668639" sldId="267"/>
        </pc:sldMkLst>
      </pc:sldChg>
      <pc:sldChg chg="del">
        <pc:chgData name="Thomas Nirnberger" userId="9e8aa17ba4becf11" providerId="LiveId" clId="{60FA9A14-3306-4574-93D7-7584698E3243}" dt="2020-12-10T08:05:57.549" v="601" actId="47"/>
        <pc:sldMkLst>
          <pc:docMk/>
          <pc:sldMk cId="1455454729" sldId="268"/>
        </pc:sldMkLst>
      </pc:sldChg>
      <pc:sldChg chg="del">
        <pc:chgData name="Thomas Nirnberger" userId="9e8aa17ba4becf11" providerId="LiveId" clId="{60FA9A14-3306-4574-93D7-7584698E3243}" dt="2020-12-10T08:05:57.735" v="602" actId="47"/>
        <pc:sldMkLst>
          <pc:docMk/>
          <pc:sldMk cId="4094665451" sldId="269"/>
        </pc:sldMkLst>
      </pc:sldChg>
      <pc:sldChg chg="del">
        <pc:chgData name="Thomas Nirnberger" userId="9e8aa17ba4becf11" providerId="LiveId" clId="{60FA9A14-3306-4574-93D7-7584698E3243}" dt="2020-12-10T08:05:58.678" v="603" actId="47"/>
        <pc:sldMkLst>
          <pc:docMk/>
          <pc:sldMk cId="1709212068" sldId="270"/>
        </pc:sldMkLst>
      </pc:sldChg>
      <pc:sldChg chg="addSp delSp modSp add mod modNotesTx">
        <pc:chgData name="Thomas Nirnberger" userId="9e8aa17ba4becf11" providerId="LiveId" clId="{60FA9A14-3306-4574-93D7-7584698E3243}" dt="2020-12-10T09:21:17.965" v="1697" actId="20577"/>
        <pc:sldMkLst>
          <pc:docMk/>
          <pc:sldMk cId="1577546073" sldId="271"/>
        </pc:sldMkLst>
        <pc:spChg chg="mod">
          <ac:chgData name="Thomas Nirnberger" userId="9e8aa17ba4becf11" providerId="LiveId" clId="{60FA9A14-3306-4574-93D7-7584698E3243}" dt="2020-12-10T08:02:33.385" v="459" actId="20577"/>
          <ac:spMkLst>
            <pc:docMk/>
            <pc:sldMk cId="1577546073" sldId="271"/>
            <ac:spMk id="3" creationId="{8F2FC774-0FDB-4600-AB12-FA7DB07C1634}"/>
          </ac:spMkLst>
        </pc:spChg>
        <pc:spChg chg="del">
          <ac:chgData name="Thomas Nirnberger" userId="9e8aa17ba4becf11" providerId="LiveId" clId="{60FA9A14-3306-4574-93D7-7584698E3243}" dt="2020-12-10T07:55:08.704" v="193" actId="478"/>
          <ac:spMkLst>
            <pc:docMk/>
            <pc:sldMk cId="1577546073" sldId="271"/>
            <ac:spMk id="5" creationId="{C353C0CD-F947-4D0A-BAE2-47206492394A}"/>
          </ac:spMkLst>
        </pc:spChg>
        <pc:spChg chg="del mod">
          <ac:chgData name="Thomas Nirnberger" userId="9e8aa17ba4becf11" providerId="LiveId" clId="{60FA9A14-3306-4574-93D7-7584698E3243}" dt="2020-12-10T07:55:39.356" v="202" actId="478"/>
          <ac:spMkLst>
            <pc:docMk/>
            <pc:sldMk cId="1577546073" sldId="271"/>
            <ac:spMk id="6" creationId="{58E7A3F8-C73C-43F7-B718-3ED016565BDC}"/>
          </ac:spMkLst>
        </pc:spChg>
        <pc:spChg chg="add del mod">
          <ac:chgData name="Thomas Nirnberger" userId="9e8aa17ba4becf11" providerId="LiveId" clId="{60FA9A14-3306-4574-93D7-7584698E3243}" dt="2020-12-10T07:55:11.465" v="194" actId="478"/>
          <ac:spMkLst>
            <pc:docMk/>
            <pc:sldMk cId="1577546073" sldId="271"/>
            <ac:spMk id="8" creationId="{8B9732A6-E264-4AB2-A4BA-634AB74CE193}"/>
          </ac:spMkLst>
        </pc:spChg>
        <pc:spChg chg="add del mod">
          <ac:chgData name="Thomas Nirnberger" userId="9e8aa17ba4becf11" providerId="LiveId" clId="{60FA9A14-3306-4574-93D7-7584698E3243}" dt="2020-12-10T07:55:42.089" v="203" actId="478"/>
          <ac:spMkLst>
            <pc:docMk/>
            <pc:sldMk cId="1577546073" sldId="271"/>
            <ac:spMk id="10" creationId="{3E8992D6-FD74-428B-9225-F21D3282E219}"/>
          </ac:spMkLst>
        </pc:spChg>
        <pc:spChg chg="add mod">
          <ac:chgData name="Thomas Nirnberger" userId="9e8aa17ba4becf11" providerId="LiveId" clId="{60FA9A14-3306-4574-93D7-7584698E3243}" dt="2020-12-10T09:20:45.257" v="1695" actId="207"/>
          <ac:spMkLst>
            <pc:docMk/>
            <pc:sldMk cId="1577546073" sldId="271"/>
            <ac:spMk id="11" creationId="{EF94B072-62D2-41D1-A170-5AB36633D86A}"/>
          </ac:spMkLst>
        </pc:spChg>
        <pc:spChg chg="add mod">
          <ac:chgData name="Thomas Nirnberger" userId="9e8aa17ba4becf11" providerId="LiveId" clId="{60FA9A14-3306-4574-93D7-7584698E3243}" dt="2020-12-10T09:20:45.257" v="1695" actId="207"/>
          <ac:spMkLst>
            <pc:docMk/>
            <pc:sldMk cId="1577546073" sldId="271"/>
            <ac:spMk id="12" creationId="{13BAB4E1-58F7-4846-A77D-79874EA4FFBD}"/>
          </ac:spMkLst>
        </pc:spChg>
        <pc:spChg chg="add mod">
          <ac:chgData name="Thomas Nirnberger" userId="9e8aa17ba4becf11" providerId="LiveId" clId="{60FA9A14-3306-4574-93D7-7584698E3243}" dt="2020-12-10T09:20:45.257" v="1695" actId="207"/>
          <ac:spMkLst>
            <pc:docMk/>
            <pc:sldMk cId="1577546073" sldId="271"/>
            <ac:spMk id="13" creationId="{1E84E1B6-7035-42CE-8978-8191FB504B4A}"/>
          </ac:spMkLst>
        </pc:spChg>
        <pc:spChg chg="add mod">
          <ac:chgData name="Thomas Nirnberger" userId="9e8aa17ba4becf11" providerId="LiveId" clId="{60FA9A14-3306-4574-93D7-7584698E3243}" dt="2020-12-10T09:20:45.257" v="1695" actId="207"/>
          <ac:spMkLst>
            <pc:docMk/>
            <pc:sldMk cId="1577546073" sldId="271"/>
            <ac:spMk id="14" creationId="{A9A23EB4-6B6F-4AF9-ADBF-5106B575A080}"/>
          </ac:spMkLst>
        </pc:spChg>
        <pc:spChg chg="add del mod">
          <ac:chgData name="Thomas Nirnberger" userId="9e8aa17ba4becf11" providerId="LiveId" clId="{60FA9A14-3306-4574-93D7-7584698E3243}" dt="2020-12-10T08:00:01.945" v="366" actId="478"/>
          <ac:spMkLst>
            <pc:docMk/>
            <pc:sldMk cId="1577546073" sldId="271"/>
            <ac:spMk id="15" creationId="{752D1D4B-05B1-480B-9254-14D461FD3C85}"/>
          </ac:spMkLst>
        </pc:spChg>
        <pc:spChg chg="add mod">
          <ac:chgData name="Thomas Nirnberger" userId="9e8aa17ba4becf11" providerId="LiveId" clId="{60FA9A14-3306-4574-93D7-7584698E3243}" dt="2020-12-10T09:21:17.965" v="1697" actId="20577"/>
          <ac:spMkLst>
            <pc:docMk/>
            <pc:sldMk cId="1577546073" sldId="271"/>
            <ac:spMk id="18" creationId="{6EE2B77A-A8F9-41EA-8C37-805CFBAD6DE7}"/>
          </ac:spMkLst>
        </pc:spChg>
        <pc:picChg chg="add del mod ord">
          <ac:chgData name="Thomas Nirnberger" userId="9e8aa17ba4becf11" providerId="LiveId" clId="{60FA9A14-3306-4574-93D7-7584698E3243}" dt="2020-12-10T09:19:47.405" v="1662" actId="478"/>
          <ac:picMkLst>
            <pc:docMk/>
            <pc:sldMk cId="1577546073" sldId="271"/>
            <ac:picMk id="17" creationId="{EA233C0E-712F-4449-9C35-946D3DC42B6F}"/>
          </ac:picMkLst>
        </pc:picChg>
        <pc:picChg chg="add mod">
          <ac:chgData name="Thomas Nirnberger" userId="9e8aa17ba4becf11" providerId="LiveId" clId="{60FA9A14-3306-4574-93D7-7584698E3243}" dt="2020-12-10T09:20:08.397" v="1680"/>
          <ac:picMkLst>
            <pc:docMk/>
            <pc:sldMk cId="1577546073" sldId="271"/>
            <ac:picMk id="2050" creationId="{E5783901-BD14-459F-9C3F-19C397872C6E}"/>
          </ac:picMkLst>
        </pc:picChg>
      </pc:sldChg>
      <pc:sldChg chg="addSp delSp modSp add mod">
        <pc:chgData name="Thomas Nirnberger" userId="9e8aa17ba4becf11" providerId="LiveId" clId="{60FA9A14-3306-4574-93D7-7584698E3243}" dt="2020-12-10T08:09:41.657" v="768" actId="20577"/>
        <pc:sldMkLst>
          <pc:docMk/>
          <pc:sldMk cId="272022906" sldId="272"/>
        </pc:sldMkLst>
        <pc:spChg chg="mod">
          <ac:chgData name="Thomas Nirnberger" userId="9e8aa17ba4becf11" providerId="LiveId" clId="{60FA9A14-3306-4574-93D7-7584698E3243}" dt="2020-12-10T08:08:34.537" v="670" actId="20577"/>
          <ac:spMkLst>
            <pc:docMk/>
            <pc:sldMk cId="272022906" sldId="272"/>
            <ac:spMk id="5" creationId="{C353C0CD-F947-4D0A-BAE2-47206492394A}"/>
          </ac:spMkLst>
        </pc:spChg>
        <pc:spChg chg="del">
          <ac:chgData name="Thomas Nirnberger" userId="9e8aa17ba4becf11" providerId="LiveId" clId="{60FA9A14-3306-4574-93D7-7584698E3243}" dt="2020-12-10T08:06:40.062" v="625" actId="478"/>
          <ac:spMkLst>
            <pc:docMk/>
            <pc:sldMk cId="272022906" sldId="272"/>
            <ac:spMk id="6" creationId="{58E7A3F8-C73C-43F7-B718-3ED016565BDC}"/>
          </ac:spMkLst>
        </pc:spChg>
        <pc:spChg chg="add del mod">
          <ac:chgData name="Thomas Nirnberger" userId="9e8aa17ba4becf11" providerId="LiveId" clId="{60FA9A14-3306-4574-93D7-7584698E3243}" dt="2020-12-10T08:07:54.697" v="643" actId="478"/>
          <ac:spMkLst>
            <pc:docMk/>
            <pc:sldMk cId="272022906" sldId="272"/>
            <ac:spMk id="8" creationId="{42A4CEBB-861A-468B-9708-74A278D3E23C}"/>
          </ac:spMkLst>
        </pc:spChg>
        <pc:spChg chg="add mod">
          <ac:chgData name="Thomas Nirnberger" userId="9e8aa17ba4becf11" providerId="LiveId" clId="{60FA9A14-3306-4574-93D7-7584698E3243}" dt="2020-12-10T08:09:41.657" v="768" actId="20577"/>
          <ac:spMkLst>
            <pc:docMk/>
            <pc:sldMk cId="272022906" sldId="272"/>
            <ac:spMk id="10" creationId="{7C08FB30-DE7B-4427-9A22-9C52A5BC9CFE}"/>
          </ac:spMkLst>
        </pc:spChg>
        <pc:picChg chg="add mod">
          <ac:chgData name="Thomas Nirnberger" userId="9e8aa17ba4becf11" providerId="LiveId" clId="{60FA9A14-3306-4574-93D7-7584698E3243}" dt="2020-12-10T08:08:53.450" v="677" actId="1036"/>
          <ac:picMkLst>
            <pc:docMk/>
            <pc:sldMk cId="272022906" sldId="272"/>
            <ac:picMk id="9" creationId="{B86D7C6F-9C6C-4F58-9FB8-F30E97D7AD40}"/>
          </ac:picMkLst>
        </pc:picChg>
      </pc:sldChg>
      <pc:sldChg chg="addSp delSp modSp add mod">
        <pc:chgData name="Thomas Nirnberger" userId="9e8aa17ba4becf11" providerId="LiveId" clId="{60FA9A14-3306-4574-93D7-7584698E3243}" dt="2020-12-10T08:12:16.826" v="966" actId="20577"/>
        <pc:sldMkLst>
          <pc:docMk/>
          <pc:sldMk cId="4083938090" sldId="273"/>
        </pc:sldMkLst>
        <pc:spChg chg="mod">
          <ac:chgData name="Thomas Nirnberger" userId="9e8aa17ba4becf11" providerId="LiveId" clId="{60FA9A14-3306-4574-93D7-7584698E3243}" dt="2020-12-10T08:09:58.218" v="778" actId="20577"/>
          <ac:spMkLst>
            <pc:docMk/>
            <pc:sldMk cId="4083938090" sldId="273"/>
            <ac:spMk id="5" creationId="{C353C0CD-F947-4D0A-BAE2-47206492394A}"/>
          </ac:spMkLst>
        </pc:spChg>
        <pc:spChg chg="del">
          <ac:chgData name="Thomas Nirnberger" userId="9e8aa17ba4becf11" providerId="LiveId" clId="{60FA9A14-3306-4574-93D7-7584698E3243}" dt="2020-12-10T08:07:47.625" v="642" actId="478"/>
          <ac:spMkLst>
            <pc:docMk/>
            <pc:sldMk cId="4083938090" sldId="273"/>
            <ac:spMk id="8" creationId="{42A4CEBB-861A-468B-9708-74A278D3E23C}"/>
          </ac:spMkLst>
        </pc:spChg>
        <pc:spChg chg="add mod">
          <ac:chgData name="Thomas Nirnberger" userId="9e8aa17ba4becf11" providerId="LiveId" clId="{60FA9A14-3306-4574-93D7-7584698E3243}" dt="2020-12-10T08:12:16.826" v="966" actId="20577"/>
          <ac:spMkLst>
            <pc:docMk/>
            <pc:sldMk cId="4083938090" sldId="273"/>
            <ac:spMk id="9" creationId="{96C9F341-1E6C-411C-A66F-4BE9905A2F1A}"/>
          </ac:spMkLst>
        </pc:spChg>
        <pc:picChg chg="add mod">
          <ac:chgData name="Thomas Nirnberger" userId="9e8aa17ba4becf11" providerId="LiveId" clId="{60FA9A14-3306-4574-93D7-7584698E3243}" dt="2020-12-10T08:10:20.889" v="782" actId="1076"/>
          <ac:picMkLst>
            <pc:docMk/>
            <pc:sldMk cId="4083938090" sldId="273"/>
            <ac:picMk id="6" creationId="{61CAAAEA-C082-4EB4-985B-61BA83A3A007}"/>
          </ac:picMkLst>
        </pc:picChg>
      </pc:sldChg>
      <pc:sldChg chg="addSp delSp modSp add mod">
        <pc:chgData name="Thomas Nirnberger" userId="9e8aa17ba4becf11" providerId="LiveId" clId="{60FA9A14-3306-4574-93D7-7584698E3243}" dt="2020-12-10T09:24:39.566" v="1723" actId="1035"/>
        <pc:sldMkLst>
          <pc:docMk/>
          <pc:sldMk cId="2996487370" sldId="274"/>
        </pc:sldMkLst>
        <pc:spChg chg="add mod">
          <ac:chgData name="Thomas Nirnberger" userId="9e8aa17ba4becf11" providerId="LiveId" clId="{60FA9A14-3306-4574-93D7-7584698E3243}" dt="2020-12-10T08:15:01.241" v="995" actId="1076"/>
          <ac:spMkLst>
            <pc:docMk/>
            <pc:sldMk cId="2996487370" sldId="274"/>
            <ac:spMk id="3" creationId="{797A0A19-CB55-4B2E-BFF4-C28BDF5687F8}"/>
          </ac:spMkLst>
        </pc:spChg>
        <pc:spChg chg="mod">
          <ac:chgData name="Thomas Nirnberger" userId="9e8aa17ba4becf11" providerId="LiveId" clId="{60FA9A14-3306-4574-93D7-7584698E3243}" dt="2020-12-10T08:13:25.850" v="982" actId="20577"/>
          <ac:spMkLst>
            <pc:docMk/>
            <pc:sldMk cId="2996487370" sldId="274"/>
            <ac:spMk id="5" creationId="{C353C0CD-F947-4D0A-BAE2-47206492394A}"/>
          </ac:spMkLst>
        </pc:spChg>
        <pc:spChg chg="del mod">
          <ac:chgData name="Thomas Nirnberger" userId="9e8aa17ba4becf11" providerId="LiveId" clId="{60FA9A14-3306-4574-93D7-7584698E3243}" dt="2020-12-10T08:17:51.982" v="1002" actId="478"/>
          <ac:spMkLst>
            <pc:docMk/>
            <pc:sldMk cId="2996487370" sldId="274"/>
            <ac:spMk id="9" creationId="{96C9F341-1E6C-411C-A66F-4BE9905A2F1A}"/>
          </ac:spMkLst>
        </pc:spChg>
        <pc:spChg chg="add del mod">
          <ac:chgData name="Thomas Nirnberger" userId="9e8aa17ba4becf11" providerId="LiveId" clId="{60FA9A14-3306-4574-93D7-7584698E3243}" dt="2020-12-10T08:17:58.506" v="1006" actId="478"/>
          <ac:spMkLst>
            <pc:docMk/>
            <pc:sldMk cId="2996487370" sldId="274"/>
            <ac:spMk id="12" creationId="{6847C514-1B03-476C-AE47-92EFA8B1ECE1}"/>
          </ac:spMkLst>
        </pc:spChg>
        <pc:spChg chg="add mod">
          <ac:chgData name="Thomas Nirnberger" userId="9e8aa17ba4becf11" providerId="LiveId" clId="{60FA9A14-3306-4574-93D7-7584698E3243}" dt="2020-12-10T09:24:24.177" v="1717" actId="692"/>
          <ac:spMkLst>
            <pc:docMk/>
            <pc:sldMk cId="2996487370" sldId="274"/>
            <ac:spMk id="15" creationId="{FEA4FC1F-AEAA-4F76-8BC2-06A3FEE39E80}"/>
          </ac:spMkLst>
        </pc:spChg>
        <pc:spChg chg="add mod">
          <ac:chgData name="Thomas Nirnberger" userId="9e8aa17ba4becf11" providerId="LiveId" clId="{60FA9A14-3306-4574-93D7-7584698E3243}" dt="2020-12-10T09:13:03.038" v="1644" actId="14100"/>
          <ac:spMkLst>
            <pc:docMk/>
            <pc:sldMk cId="2996487370" sldId="274"/>
            <ac:spMk id="16" creationId="{BC08860C-6DEB-478B-B2C5-3A5F5C383BA6}"/>
          </ac:spMkLst>
        </pc:spChg>
        <pc:spChg chg="add mod">
          <ac:chgData name="Thomas Nirnberger" userId="9e8aa17ba4becf11" providerId="LiveId" clId="{60FA9A14-3306-4574-93D7-7584698E3243}" dt="2020-12-10T09:13:52.896" v="1661" actId="122"/>
          <ac:spMkLst>
            <pc:docMk/>
            <pc:sldMk cId="2996487370" sldId="274"/>
            <ac:spMk id="17" creationId="{E0DA7370-D3DD-4C64-BBE6-420A37AF54EA}"/>
          </ac:spMkLst>
        </pc:spChg>
        <pc:picChg chg="mod modCrop">
          <ac:chgData name="Thomas Nirnberger" userId="9e8aa17ba4becf11" providerId="LiveId" clId="{60FA9A14-3306-4574-93D7-7584698E3243}" dt="2020-12-10T08:14:28.185" v="988" actId="1076"/>
          <ac:picMkLst>
            <pc:docMk/>
            <pc:sldMk cId="2996487370" sldId="274"/>
            <ac:picMk id="6" creationId="{61CAAAEA-C082-4EB4-985B-61BA83A3A007}"/>
          </ac:picMkLst>
        </pc:picChg>
        <pc:picChg chg="add del mod">
          <ac:chgData name="Thomas Nirnberger" userId="9e8aa17ba4becf11" providerId="LiveId" clId="{60FA9A14-3306-4574-93D7-7584698E3243}" dt="2020-12-10T08:16:29.098" v="1001" actId="478"/>
          <ac:picMkLst>
            <pc:docMk/>
            <pc:sldMk cId="2996487370" sldId="274"/>
            <ac:picMk id="10" creationId="{34A902DB-1E4B-4E80-B620-1E5BE43E73C1}"/>
          </ac:picMkLst>
        </pc:picChg>
        <pc:picChg chg="add mod">
          <ac:chgData name="Thomas Nirnberger" userId="9e8aa17ba4becf11" providerId="LiveId" clId="{60FA9A14-3306-4574-93D7-7584698E3243}" dt="2020-12-10T09:24:39.566" v="1723" actId="1035"/>
          <ac:picMkLst>
            <pc:docMk/>
            <pc:sldMk cId="2996487370" sldId="274"/>
            <ac:picMk id="14" creationId="{43A0096C-8CEC-43C6-A895-39A04B1D2010}"/>
          </ac:picMkLst>
        </pc:picChg>
      </pc:sldChg>
      <pc:sldChg chg="addSp delSp modSp add mod">
        <pc:chgData name="Thomas Nirnberger" userId="9e8aa17ba4becf11" providerId="LiveId" clId="{60FA9A14-3306-4574-93D7-7584698E3243}" dt="2020-12-10T08:21:37.530" v="1049" actId="14100"/>
        <pc:sldMkLst>
          <pc:docMk/>
          <pc:sldMk cId="3839599396" sldId="275"/>
        </pc:sldMkLst>
        <pc:spChg chg="mod">
          <ac:chgData name="Thomas Nirnberger" userId="9e8aa17ba4becf11" providerId="LiveId" clId="{60FA9A14-3306-4574-93D7-7584698E3243}" dt="2020-12-10T08:20:00.369" v="1024" actId="14100"/>
          <ac:spMkLst>
            <pc:docMk/>
            <pc:sldMk cId="3839599396" sldId="275"/>
            <ac:spMk id="3" creationId="{797A0A19-CB55-4B2E-BFF4-C28BDF5687F8}"/>
          </ac:spMkLst>
        </pc:spChg>
        <pc:spChg chg="mod">
          <ac:chgData name="Thomas Nirnberger" userId="9e8aa17ba4becf11" providerId="LiveId" clId="{60FA9A14-3306-4574-93D7-7584698E3243}" dt="2020-12-10T08:18:44.977" v="1009"/>
          <ac:spMkLst>
            <pc:docMk/>
            <pc:sldMk cId="3839599396" sldId="275"/>
            <ac:spMk id="5" creationId="{C353C0CD-F947-4D0A-BAE2-47206492394A}"/>
          </ac:spMkLst>
        </pc:spChg>
        <pc:spChg chg="add mod">
          <ac:chgData name="Thomas Nirnberger" userId="9e8aa17ba4becf11" providerId="LiveId" clId="{60FA9A14-3306-4574-93D7-7584698E3243}" dt="2020-12-10T08:19:56.755" v="1023" actId="1076"/>
          <ac:spMkLst>
            <pc:docMk/>
            <pc:sldMk cId="3839599396" sldId="275"/>
            <ac:spMk id="10" creationId="{D52DA35B-6201-4F4C-A0C3-DFC423F6EE55}"/>
          </ac:spMkLst>
        </pc:spChg>
        <pc:spChg chg="add mod">
          <ac:chgData name="Thomas Nirnberger" userId="9e8aa17ba4becf11" providerId="LiveId" clId="{60FA9A14-3306-4574-93D7-7584698E3243}" dt="2020-12-10T08:20:15.315" v="1029" actId="14100"/>
          <ac:spMkLst>
            <pc:docMk/>
            <pc:sldMk cId="3839599396" sldId="275"/>
            <ac:spMk id="12" creationId="{37A1C7E3-6E88-4D2F-9301-F26B2DBD2DD8}"/>
          </ac:spMkLst>
        </pc:spChg>
        <pc:spChg chg="add mod">
          <ac:chgData name="Thomas Nirnberger" userId="9e8aa17ba4becf11" providerId="LiveId" clId="{60FA9A14-3306-4574-93D7-7584698E3243}" dt="2020-12-10T08:20:26.570" v="1033" actId="14100"/>
          <ac:spMkLst>
            <pc:docMk/>
            <pc:sldMk cId="3839599396" sldId="275"/>
            <ac:spMk id="13" creationId="{17B05516-EE60-4CBC-9C4F-89159AEE29EF}"/>
          </ac:spMkLst>
        </pc:spChg>
        <pc:spChg chg="add mod">
          <ac:chgData name="Thomas Nirnberger" userId="9e8aa17ba4becf11" providerId="LiveId" clId="{60FA9A14-3306-4574-93D7-7584698E3243}" dt="2020-12-10T08:20:35.898" v="1037" actId="14100"/>
          <ac:spMkLst>
            <pc:docMk/>
            <pc:sldMk cId="3839599396" sldId="275"/>
            <ac:spMk id="15" creationId="{A1C55BBA-E6C1-4FDD-9CC2-8B2383B0580D}"/>
          </ac:spMkLst>
        </pc:spChg>
        <pc:picChg chg="del">
          <ac:chgData name="Thomas Nirnberger" userId="9e8aa17ba4becf11" providerId="LiveId" clId="{60FA9A14-3306-4574-93D7-7584698E3243}" dt="2020-12-10T08:19:16.010" v="1013" actId="478"/>
          <ac:picMkLst>
            <pc:docMk/>
            <pc:sldMk cId="3839599396" sldId="275"/>
            <ac:picMk id="6" creationId="{61CAAAEA-C082-4EB4-985B-61BA83A3A007}"/>
          </ac:picMkLst>
        </pc:picChg>
        <pc:picChg chg="add mod ord">
          <ac:chgData name="Thomas Nirnberger" userId="9e8aa17ba4becf11" providerId="LiveId" clId="{60FA9A14-3306-4574-93D7-7584698E3243}" dt="2020-12-10T08:19:38.482" v="1017" actId="167"/>
          <ac:picMkLst>
            <pc:docMk/>
            <pc:sldMk cId="3839599396" sldId="275"/>
            <ac:picMk id="9" creationId="{86B85E0C-898F-4E40-85F3-DA292F56793F}"/>
          </ac:picMkLst>
        </pc:picChg>
        <pc:picChg chg="add del mod">
          <ac:chgData name="Thomas Nirnberger" userId="9e8aa17ba4becf11" providerId="LiveId" clId="{60FA9A14-3306-4574-93D7-7584698E3243}" dt="2020-12-10T08:20:04.699" v="1026"/>
          <ac:picMkLst>
            <pc:docMk/>
            <pc:sldMk cId="3839599396" sldId="275"/>
            <ac:picMk id="11" creationId="{17406D8B-1A81-4EA0-B7A7-49B7B24EFA1A}"/>
          </ac:picMkLst>
        </pc:picChg>
        <pc:picChg chg="del">
          <ac:chgData name="Thomas Nirnberger" userId="9e8aa17ba4becf11" providerId="LiveId" clId="{60FA9A14-3306-4574-93D7-7584698E3243}" dt="2020-12-10T08:18:47.834" v="1010" actId="478"/>
          <ac:picMkLst>
            <pc:docMk/>
            <pc:sldMk cId="3839599396" sldId="275"/>
            <ac:picMk id="14" creationId="{43A0096C-8CEC-43C6-A895-39A04B1D2010}"/>
          </ac:picMkLst>
        </pc:picChg>
        <pc:picChg chg="add mod">
          <ac:chgData name="Thomas Nirnberger" userId="9e8aa17ba4becf11" providerId="LiveId" clId="{60FA9A14-3306-4574-93D7-7584698E3243}" dt="2020-12-10T08:21:05.051" v="1041" actId="1076"/>
          <ac:picMkLst>
            <pc:docMk/>
            <pc:sldMk cId="3839599396" sldId="275"/>
            <ac:picMk id="16" creationId="{F9DC5B17-68C4-44CE-BB90-6CADB754761C}"/>
          </ac:picMkLst>
        </pc:picChg>
        <pc:cxnChg chg="add mod">
          <ac:chgData name="Thomas Nirnberger" userId="9e8aa17ba4becf11" providerId="LiveId" clId="{60FA9A14-3306-4574-93D7-7584698E3243}" dt="2020-12-10T08:21:37.530" v="1049" actId="14100"/>
          <ac:cxnSpMkLst>
            <pc:docMk/>
            <pc:sldMk cId="3839599396" sldId="275"/>
            <ac:cxnSpMk id="18" creationId="{55E1C15D-5D24-4969-9941-718720A8C53B}"/>
          </ac:cxnSpMkLst>
        </pc:cxnChg>
      </pc:sldChg>
      <pc:sldChg chg="addSp delSp modSp add mod">
        <pc:chgData name="Thomas Nirnberger" userId="9e8aa17ba4becf11" providerId="LiveId" clId="{60FA9A14-3306-4574-93D7-7584698E3243}" dt="2020-12-10T08:27:43.786" v="1182" actId="14100"/>
        <pc:sldMkLst>
          <pc:docMk/>
          <pc:sldMk cId="1843740400" sldId="276"/>
        </pc:sldMkLst>
        <pc:spChg chg="mod">
          <ac:chgData name="Thomas Nirnberger" userId="9e8aa17ba4becf11" providerId="LiveId" clId="{60FA9A14-3306-4574-93D7-7584698E3243}" dt="2020-12-10T08:24:16.204" v="1124" actId="20577"/>
          <ac:spMkLst>
            <pc:docMk/>
            <pc:sldMk cId="1843740400" sldId="276"/>
            <ac:spMk id="5" creationId="{C353C0CD-F947-4D0A-BAE2-47206492394A}"/>
          </ac:spMkLst>
        </pc:spChg>
        <pc:spChg chg="add del mod">
          <ac:chgData name="Thomas Nirnberger" userId="9e8aa17ba4becf11" providerId="LiveId" clId="{60FA9A14-3306-4574-93D7-7584698E3243}" dt="2020-12-10T08:22:17.186" v="1062" actId="478"/>
          <ac:spMkLst>
            <pc:docMk/>
            <pc:sldMk cId="1843740400" sldId="276"/>
            <ac:spMk id="8" creationId="{A15B7D0E-DA99-44C2-9A10-8972300DD049}"/>
          </ac:spMkLst>
        </pc:spChg>
        <pc:spChg chg="del">
          <ac:chgData name="Thomas Nirnberger" userId="9e8aa17ba4becf11" providerId="LiveId" clId="{60FA9A14-3306-4574-93D7-7584698E3243}" dt="2020-12-10T08:22:14.781" v="1061" actId="478"/>
          <ac:spMkLst>
            <pc:docMk/>
            <pc:sldMk cId="1843740400" sldId="276"/>
            <ac:spMk id="9" creationId="{96C9F341-1E6C-411C-A66F-4BE9905A2F1A}"/>
          </ac:spMkLst>
        </pc:spChg>
        <pc:spChg chg="add mod">
          <ac:chgData name="Thomas Nirnberger" userId="9e8aa17ba4becf11" providerId="LiveId" clId="{60FA9A14-3306-4574-93D7-7584698E3243}" dt="2020-12-10T08:23:39.851" v="1068" actId="1076"/>
          <ac:spMkLst>
            <pc:docMk/>
            <pc:sldMk cId="1843740400" sldId="276"/>
            <ac:spMk id="10" creationId="{828A6C80-14C3-486B-AA9B-25D7892D35F2}"/>
          </ac:spMkLst>
        </pc:spChg>
        <pc:spChg chg="add mod">
          <ac:chgData name="Thomas Nirnberger" userId="9e8aa17ba4becf11" providerId="LiveId" clId="{60FA9A14-3306-4574-93D7-7584698E3243}" dt="2020-12-10T08:23:56.259" v="1079" actId="14100"/>
          <ac:spMkLst>
            <pc:docMk/>
            <pc:sldMk cId="1843740400" sldId="276"/>
            <ac:spMk id="11" creationId="{25EA8EE8-46D9-4C6E-B983-59C39A84B50C}"/>
          </ac:spMkLst>
        </pc:spChg>
        <pc:picChg chg="mod modCrop">
          <ac:chgData name="Thomas Nirnberger" userId="9e8aa17ba4becf11" providerId="LiveId" clId="{60FA9A14-3306-4574-93D7-7584698E3243}" dt="2020-12-10T08:23:27.602" v="1066" actId="1076"/>
          <ac:picMkLst>
            <pc:docMk/>
            <pc:sldMk cId="1843740400" sldId="276"/>
            <ac:picMk id="6" creationId="{61CAAAEA-C082-4EB4-985B-61BA83A3A007}"/>
          </ac:picMkLst>
        </pc:picChg>
        <pc:picChg chg="add mod">
          <ac:chgData name="Thomas Nirnberger" userId="9e8aa17ba4becf11" providerId="LiveId" clId="{60FA9A14-3306-4574-93D7-7584698E3243}" dt="2020-12-10T08:27:14.963" v="1173" actId="1076"/>
          <ac:picMkLst>
            <pc:docMk/>
            <pc:sldMk cId="1843740400" sldId="276"/>
            <ac:picMk id="13" creationId="{169485C7-FFF6-4C14-8048-733F245F5F1C}"/>
          </ac:picMkLst>
        </pc:picChg>
        <pc:picChg chg="add mod">
          <ac:chgData name="Thomas Nirnberger" userId="9e8aa17ba4becf11" providerId="LiveId" clId="{60FA9A14-3306-4574-93D7-7584698E3243}" dt="2020-12-10T08:27:12.610" v="1172" actId="1076"/>
          <ac:picMkLst>
            <pc:docMk/>
            <pc:sldMk cId="1843740400" sldId="276"/>
            <ac:picMk id="15" creationId="{6723B86B-4267-478C-BCA8-B8CCD6806887}"/>
          </ac:picMkLst>
        </pc:picChg>
        <pc:cxnChg chg="add mod">
          <ac:chgData name="Thomas Nirnberger" userId="9e8aa17ba4becf11" providerId="LiveId" clId="{60FA9A14-3306-4574-93D7-7584698E3243}" dt="2020-12-10T08:27:43.786" v="1182" actId="14100"/>
          <ac:cxnSpMkLst>
            <pc:docMk/>
            <pc:sldMk cId="1843740400" sldId="276"/>
            <ac:cxnSpMk id="16" creationId="{DAFBAD0D-B67E-47B7-A806-8E66D82186F3}"/>
          </ac:cxnSpMkLst>
        </pc:cxnChg>
        <pc:cxnChg chg="add mod">
          <ac:chgData name="Thomas Nirnberger" userId="9e8aa17ba4becf11" providerId="LiveId" clId="{60FA9A14-3306-4574-93D7-7584698E3243}" dt="2020-12-10T08:27:38.642" v="1181" actId="14100"/>
          <ac:cxnSpMkLst>
            <pc:docMk/>
            <pc:sldMk cId="1843740400" sldId="276"/>
            <ac:cxnSpMk id="19" creationId="{A8F1D310-1515-4BBA-A966-07BFE13B3C10}"/>
          </ac:cxnSpMkLst>
        </pc:cxnChg>
      </pc:sldChg>
      <pc:sldChg chg="addSp delSp modSp add mod">
        <pc:chgData name="Thomas Nirnberger" userId="9e8aa17ba4becf11" providerId="LiveId" clId="{60FA9A14-3306-4574-93D7-7584698E3243}" dt="2020-12-10T08:48:05.339" v="1359" actId="1038"/>
        <pc:sldMkLst>
          <pc:docMk/>
          <pc:sldMk cId="4094930856" sldId="277"/>
        </pc:sldMkLst>
        <pc:spChg chg="mod">
          <ac:chgData name="Thomas Nirnberger" userId="9e8aa17ba4becf11" providerId="LiveId" clId="{60FA9A14-3306-4574-93D7-7584698E3243}" dt="2020-12-10T08:25:05.066" v="1153" actId="20577"/>
          <ac:spMkLst>
            <pc:docMk/>
            <pc:sldMk cId="4094930856" sldId="277"/>
            <ac:spMk id="5" creationId="{C353C0CD-F947-4D0A-BAE2-47206492394A}"/>
          </ac:spMkLst>
        </pc:spChg>
        <pc:spChg chg="mod">
          <ac:chgData name="Thomas Nirnberger" userId="9e8aa17ba4becf11" providerId="LiveId" clId="{60FA9A14-3306-4574-93D7-7584698E3243}" dt="2020-12-10T08:40:44.641" v="1269" actId="20577"/>
          <ac:spMkLst>
            <pc:docMk/>
            <pc:sldMk cId="4094930856" sldId="277"/>
            <ac:spMk id="10" creationId="{7C08FB30-DE7B-4427-9A22-9C52A5BC9CFE}"/>
          </ac:spMkLst>
        </pc:spChg>
        <pc:picChg chg="add mod">
          <ac:chgData name="Thomas Nirnberger" userId="9e8aa17ba4becf11" providerId="LiveId" clId="{60FA9A14-3306-4574-93D7-7584698E3243}" dt="2020-12-10T08:42:13.475" v="1278" actId="1076"/>
          <ac:picMkLst>
            <pc:docMk/>
            <pc:sldMk cId="4094930856" sldId="277"/>
            <ac:picMk id="6" creationId="{D3B6D963-E6A5-447D-B77A-992506794173}"/>
          </ac:picMkLst>
        </pc:picChg>
        <pc:picChg chg="del">
          <ac:chgData name="Thomas Nirnberger" userId="9e8aa17ba4becf11" providerId="LiveId" clId="{60FA9A14-3306-4574-93D7-7584698E3243}" dt="2020-12-10T08:25:11.947" v="1159" actId="478"/>
          <ac:picMkLst>
            <pc:docMk/>
            <pc:sldMk cId="4094930856" sldId="277"/>
            <ac:picMk id="9" creationId="{B86D7C6F-9C6C-4F58-9FB8-F30E97D7AD40}"/>
          </ac:picMkLst>
        </pc:picChg>
        <pc:picChg chg="add mod">
          <ac:chgData name="Thomas Nirnberger" userId="9e8aa17ba4becf11" providerId="LiveId" clId="{60FA9A14-3306-4574-93D7-7584698E3243}" dt="2020-12-10T08:45:53.187" v="1350" actId="1076"/>
          <ac:picMkLst>
            <pc:docMk/>
            <pc:sldMk cId="4094930856" sldId="277"/>
            <ac:picMk id="11" creationId="{E5FA6715-8656-4BC4-BB10-ABD004255BA8}"/>
          </ac:picMkLst>
        </pc:picChg>
        <pc:picChg chg="add mod">
          <ac:chgData name="Thomas Nirnberger" userId="9e8aa17ba4becf11" providerId="LiveId" clId="{60FA9A14-3306-4574-93D7-7584698E3243}" dt="2020-12-10T08:48:05.339" v="1359" actId="1038"/>
          <ac:picMkLst>
            <pc:docMk/>
            <pc:sldMk cId="4094930856" sldId="277"/>
            <ac:picMk id="13" creationId="{97E6E9E3-8D65-448F-8B7F-CFBCA91099FE}"/>
          </ac:picMkLst>
        </pc:picChg>
      </pc:sldChg>
      <pc:sldChg chg="addSp modSp add mod">
        <pc:chgData name="Thomas Nirnberger" userId="9e8aa17ba4becf11" providerId="LiveId" clId="{60FA9A14-3306-4574-93D7-7584698E3243}" dt="2020-12-10T09:33:07.550" v="1786" actId="20577"/>
        <pc:sldMkLst>
          <pc:docMk/>
          <pc:sldMk cId="1509219409" sldId="278"/>
        </pc:sldMkLst>
        <pc:spChg chg="mod">
          <ac:chgData name="Thomas Nirnberger" userId="9e8aa17ba4becf11" providerId="LiveId" clId="{60FA9A14-3306-4574-93D7-7584698E3243}" dt="2020-12-10T09:33:07.550" v="1786" actId="20577"/>
          <ac:spMkLst>
            <pc:docMk/>
            <pc:sldMk cId="1509219409" sldId="278"/>
            <ac:spMk id="11" creationId="{00000000-0000-0000-0000-000000000000}"/>
          </ac:spMkLst>
        </pc:spChg>
        <pc:spChg chg="mod">
          <ac:chgData name="Thomas Nirnberger" userId="9e8aa17ba4becf11" providerId="LiveId" clId="{60FA9A14-3306-4574-93D7-7584698E3243}" dt="2020-12-10T09:25:41.903" v="1773" actId="5793"/>
          <ac:spMkLst>
            <pc:docMk/>
            <pc:sldMk cId="1509219409" sldId="278"/>
            <ac:spMk id="13" creationId="{00000000-0000-0000-0000-000000000000}"/>
          </ac:spMkLst>
        </pc:spChg>
        <pc:picChg chg="add mod">
          <ac:chgData name="Thomas Nirnberger" userId="9e8aa17ba4becf11" providerId="LiveId" clId="{60FA9A14-3306-4574-93D7-7584698E3243}" dt="2020-12-10T09:25:27.364" v="1772" actId="1038"/>
          <ac:picMkLst>
            <pc:docMk/>
            <pc:sldMk cId="1509219409" sldId="278"/>
            <ac:picMk id="5" creationId="{C4822E69-F44B-4F7C-AB2B-094C387F87A7}"/>
          </ac:picMkLst>
        </pc:picChg>
      </pc:sldChg>
      <pc:sldChg chg="modSp add mod">
        <pc:chgData name="Thomas Nirnberger" userId="9e8aa17ba4becf11" providerId="LiveId" clId="{60FA9A14-3306-4574-93D7-7584698E3243}" dt="2020-12-10T09:36:21.194" v="1893" actId="2710"/>
        <pc:sldMkLst>
          <pc:docMk/>
          <pc:sldMk cId="4270923523" sldId="279"/>
        </pc:sldMkLst>
        <pc:spChg chg="mod">
          <ac:chgData name="Thomas Nirnberger" userId="9e8aa17ba4becf11" providerId="LiveId" clId="{60FA9A14-3306-4574-93D7-7584698E3243}" dt="2020-12-10T09:33:16.734" v="1795" actId="20577"/>
          <ac:spMkLst>
            <pc:docMk/>
            <pc:sldMk cId="4270923523" sldId="279"/>
            <ac:spMk id="11" creationId="{00000000-0000-0000-0000-000000000000}"/>
          </ac:spMkLst>
        </pc:spChg>
        <pc:spChg chg="mod">
          <ac:chgData name="Thomas Nirnberger" userId="9e8aa17ba4becf11" providerId="LiveId" clId="{60FA9A14-3306-4574-93D7-7584698E3243}" dt="2020-12-10T09:36:21.194" v="1893" actId="2710"/>
          <ac:spMkLst>
            <pc:docMk/>
            <pc:sldMk cId="4270923523" sldId="279"/>
            <ac:spMk id="13" creationId="{00000000-0000-0000-0000-000000000000}"/>
          </ac:spMkLst>
        </pc:spChg>
      </pc:sldChg>
    </pc:docChg>
  </pc:docChgLst>
  <pc:docChgLst>
    <pc:chgData name="Annika Rapp" userId="39a5730116c3ce52" providerId="LiveId" clId="{EC19D1C1-8507-47C0-A2B3-C60609F1821D}"/>
    <pc:docChg chg="modSld">
      <pc:chgData name="Annika Rapp" userId="39a5730116c3ce52" providerId="LiveId" clId="{EC19D1C1-8507-47C0-A2B3-C60609F1821D}" dt="2020-11-15T14:24:57.038" v="33" actId="20577"/>
      <pc:docMkLst>
        <pc:docMk/>
      </pc:docMkLst>
      <pc:sldChg chg="modSp mod">
        <pc:chgData name="Annika Rapp" userId="39a5730116c3ce52" providerId="LiveId" clId="{EC19D1C1-8507-47C0-A2B3-C60609F1821D}" dt="2020-11-15T14:24:57.038" v="33" actId="20577"/>
        <pc:sldMkLst>
          <pc:docMk/>
          <pc:sldMk cId="1565490079" sldId="256"/>
        </pc:sldMkLst>
        <pc:spChg chg="mod">
          <ac:chgData name="Annika Rapp" userId="39a5730116c3ce52" providerId="LiveId" clId="{EC19D1C1-8507-47C0-A2B3-C60609F1821D}" dt="2020-11-15T14:24:57.038" v="33" actId="20577"/>
          <ac:spMkLst>
            <pc:docMk/>
            <pc:sldMk cId="1565490079" sldId="256"/>
            <ac:spMk id="13" creationId="{00000000-0000-0000-0000-000000000000}"/>
          </ac:spMkLst>
        </pc:spChg>
      </pc:sldChg>
    </pc:docChg>
  </pc:docChgLst>
  <pc:docChgLst>
    <pc:chgData name="Thomas Nirnberger" userId="9e8aa17ba4becf11" providerId="LiveId" clId="{151717F5-7C3D-4BCE-94AF-4A41A8A4E813}"/>
    <pc:docChg chg="custSel addSld delSld modSld sldOrd">
      <pc:chgData name="Thomas Nirnberger" userId="9e8aa17ba4becf11" providerId="LiveId" clId="{151717F5-7C3D-4BCE-94AF-4A41A8A4E813}" dt="2020-11-22T18:23:38.923" v="1730" actId="20577"/>
      <pc:docMkLst>
        <pc:docMk/>
      </pc:docMkLst>
      <pc:sldChg chg="delSp modSp mod">
        <pc:chgData name="Thomas Nirnberger" userId="9e8aa17ba4becf11" providerId="LiveId" clId="{151717F5-7C3D-4BCE-94AF-4A41A8A4E813}" dt="2020-11-19T14:31:30.186" v="101" actId="20577"/>
        <pc:sldMkLst>
          <pc:docMk/>
          <pc:sldMk cId="1565490079" sldId="256"/>
        </pc:sldMkLst>
        <pc:spChg chg="mod">
          <ac:chgData name="Thomas Nirnberger" userId="9e8aa17ba4becf11" providerId="LiveId" clId="{151717F5-7C3D-4BCE-94AF-4A41A8A4E813}" dt="2020-11-19T14:31:17.096" v="100" actId="20577"/>
          <ac:spMkLst>
            <pc:docMk/>
            <pc:sldMk cId="1565490079" sldId="256"/>
            <ac:spMk id="11" creationId="{00000000-0000-0000-0000-000000000000}"/>
          </ac:spMkLst>
        </pc:spChg>
        <pc:spChg chg="mod">
          <ac:chgData name="Thomas Nirnberger" userId="9e8aa17ba4becf11" providerId="LiveId" clId="{151717F5-7C3D-4BCE-94AF-4A41A8A4E813}" dt="2020-11-19T14:31:30.186" v="101" actId="20577"/>
          <ac:spMkLst>
            <pc:docMk/>
            <pc:sldMk cId="1565490079" sldId="256"/>
            <ac:spMk id="13" creationId="{00000000-0000-0000-0000-000000000000}"/>
          </ac:spMkLst>
        </pc:spChg>
        <pc:spChg chg="del">
          <ac:chgData name="Thomas Nirnberger" userId="9e8aa17ba4becf11" providerId="LiveId" clId="{151717F5-7C3D-4BCE-94AF-4A41A8A4E813}" dt="2020-11-19T14:29:50.390" v="2" actId="478"/>
          <ac:spMkLst>
            <pc:docMk/>
            <pc:sldMk cId="1565490079" sldId="256"/>
            <ac:spMk id="14" creationId="{00000000-0000-0000-0000-000000000000}"/>
          </ac:spMkLst>
        </pc:spChg>
      </pc:sldChg>
      <pc:sldChg chg="del">
        <pc:chgData name="Thomas Nirnberger" userId="9e8aa17ba4becf11" providerId="LiveId" clId="{151717F5-7C3D-4BCE-94AF-4A41A8A4E813}" dt="2020-11-19T14:31:35.272" v="102" actId="47"/>
        <pc:sldMkLst>
          <pc:docMk/>
          <pc:sldMk cId="3329433850" sldId="257"/>
        </pc:sldMkLst>
      </pc:sldChg>
      <pc:sldChg chg="del">
        <pc:chgData name="Thomas Nirnberger" userId="9e8aa17ba4becf11" providerId="LiveId" clId="{151717F5-7C3D-4BCE-94AF-4A41A8A4E813}" dt="2020-11-19T14:31:36.088" v="103" actId="47"/>
        <pc:sldMkLst>
          <pc:docMk/>
          <pc:sldMk cId="4007134544" sldId="258"/>
        </pc:sldMkLst>
      </pc:sldChg>
      <pc:sldChg chg="del">
        <pc:chgData name="Thomas Nirnberger" userId="9e8aa17ba4becf11" providerId="LiveId" clId="{151717F5-7C3D-4BCE-94AF-4A41A8A4E813}" dt="2020-11-19T14:31:38.614" v="104" actId="47"/>
        <pc:sldMkLst>
          <pc:docMk/>
          <pc:sldMk cId="4225310247" sldId="259"/>
        </pc:sldMkLst>
      </pc:sldChg>
      <pc:sldChg chg="modSp mod">
        <pc:chgData name="Thomas Nirnberger" userId="9e8aa17ba4becf11" providerId="LiveId" clId="{151717F5-7C3D-4BCE-94AF-4A41A8A4E813}" dt="2020-11-19T14:36:18.075" v="519" actId="20577"/>
        <pc:sldMkLst>
          <pc:docMk/>
          <pc:sldMk cId="2821383628" sldId="260"/>
        </pc:sldMkLst>
        <pc:spChg chg="mod">
          <ac:chgData name="Thomas Nirnberger" userId="9e8aa17ba4becf11" providerId="LiveId" clId="{151717F5-7C3D-4BCE-94AF-4A41A8A4E813}" dt="2020-11-19T14:36:18.075" v="519" actId="20577"/>
          <ac:spMkLst>
            <pc:docMk/>
            <pc:sldMk cId="2821383628" sldId="260"/>
            <ac:spMk id="6" creationId="{58E7A3F8-C73C-43F7-B718-3ED016565BDC}"/>
          </ac:spMkLst>
        </pc:spChg>
      </pc:sldChg>
      <pc:sldChg chg="modSp mod">
        <pc:chgData name="Thomas Nirnberger" userId="9e8aa17ba4becf11" providerId="LiveId" clId="{151717F5-7C3D-4BCE-94AF-4A41A8A4E813}" dt="2020-11-19T14:33:44.555" v="319" actId="20577"/>
        <pc:sldMkLst>
          <pc:docMk/>
          <pc:sldMk cId="2530921285" sldId="261"/>
        </pc:sldMkLst>
        <pc:spChg chg="mod">
          <ac:chgData name="Thomas Nirnberger" userId="9e8aa17ba4becf11" providerId="LiveId" clId="{151717F5-7C3D-4BCE-94AF-4A41A8A4E813}" dt="2020-11-19T14:33:44.555" v="319" actId="20577"/>
          <ac:spMkLst>
            <pc:docMk/>
            <pc:sldMk cId="2530921285" sldId="261"/>
            <ac:spMk id="5" creationId="{C353C0CD-F947-4D0A-BAE2-47206492394A}"/>
          </ac:spMkLst>
        </pc:spChg>
      </pc:sldChg>
      <pc:sldChg chg="modSp mod">
        <pc:chgData name="Thomas Nirnberger" userId="9e8aa17ba4becf11" providerId="LiveId" clId="{151717F5-7C3D-4BCE-94AF-4A41A8A4E813}" dt="2020-11-19T14:33:54.533" v="331" actId="20577"/>
        <pc:sldMkLst>
          <pc:docMk/>
          <pc:sldMk cId="1063100786" sldId="262"/>
        </pc:sldMkLst>
        <pc:spChg chg="mod">
          <ac:chgData name="Thomas Nirnberger" userId="9e8aa17ba4becf11" providerId="LiveId" clId="{151717F5-7C3D-4BCE-94AF-4A41A8A4E813}" dt="2020-11-19T14:33:54.533" v="331" actId="20577"/>
          <ac:spMkLst>
            <pc:docMk/>
            <pc:sldMk cId="1063100786" sldId="262"/>
            <ac:spMk id="5" creationId="{C353C0CD-F947-4D0A-BAE2-47206492394A}"/>
          </ac:spMkLst>
        </pc:spChg>
      </pc:sldChg>
      <pc:sldChg chg="addSp modSp mod ord">
        <pc:chgData name="Thomas Nirnberger" userId="9e8aa17ba4becf11" providerId="LiveId" clId="{151717F5-7C3D-4BCE-94AF-4A41A8A4E813}" dt="2020-11-22T18:07:47.433" v="887" actId="20577"/>
        <pc:sldMkLst>
          <pc:docMk/>
          <pc:sldMk cId="1782297191" sldId="263"/>
        </pc:sldMkLst>
        <pc:spChg chg="mod">
          <ac:chgData name="Thomas Nirnberger" userId="9e8aa17ba4becf11" providerId="LiveId" clId="{151717F5-7C3D-4BCE-94AF-4A41A8A4E813}" dt="2020-11-22T18:07:47.433" v="887" actId="20577"/>
          <ac:spMkLst>
            <pc:docMk/>
            <pc:sldMk cId="1782297191" sldId="263"/>
            <ac:spMk id="5" creationId="{C353C0CD-F947-4D0A-BAE2-47206492394A}"/>
          </ac:spMkLst>
        </pc:spChg>
        <pc:spChg chg="mod">
          <ac:chgData name="Thomas Nirnberger" userId="9e8aa17ba4becf11" providerId="LiveId" clId="{151717F5-7C3D-4BCE-94AF-4A41A8A4E813}" dt="2020-11-22T18:07:06.886" v="859" actId="20577"/>
          <ac:spMkLst>
            <pc:docMk/>
            <pc:sldMk cId="1782297191" sldId="263"/>
            <ac:spMk id="6" creationId="{58E7A3F8-C73C-43F7-B718-3ED016565BDC}"/>
          </ac:spMkLst>
        </pc:spChg>
        <pc:picChg chg="add mod">
          <ac:chgData name="Thomas Nirnberger" userId="9e8aa17ba4becf11" providerId="LiveId" clId="{151717F5-7C3D-4BCE-94AF-4A41A8A4E813}" dt="2020-11-22T17:59:39.983" v="527" actId="1076"/>
          <ac:picMkLst>
            <pc:docMk/>
            <pc:sldMk cId="1782297191" sldId="263"/>
            <ac:picMk id="7" creationId="{FF31A108-FD05-441A-A084-DE78644FFB4B}"/>
          </ac:picMkLst>
        </pc:picChg>
        <pc:picChg chg="add mod">
          <ac:chgData name="Thomas Nirnberger" userId="9e8aa17ba4becf11" providerId="LiveId" clId="{151717F5-7C3D-4BCE-94AF-4A41A8A4E813}" dt="2020-11-22T18:00:21.164" v="532" actId="1076"/>
          <ac:picMkLst>
            <pc:docMk/>
            <pc:sldMk cId="1782297191" sldId="263"/>
            <ac:picMk id="8" creationId="{E608A8D6-4ABD-4299-AD29-A4C0E09E2774}"/>
          </ac:picMkLst>
        </pc:picChg>
      </pc:sldChg>
      <pc:sldChg chg="modSp mod">
        <pc:chgData name="Thomas Nirnberger" userId="9e8aa17ba4becf11" providerId="LiveId" clId="{151717F5-7C3D-4BCE-94AF-4A41A8A4E813}" dt="2020-11-19T14:34:23.797" v="369" actId="20577"/>
        <pc:sldMkLst>
          <pc:docMk/>
          <pc:sldMk cId="3574961732" sldId="264"/>
        </pc:sldMkLst>
        <pc:spChg chg="mod">
          <ac:chgData name="Thomas Nirnberger" userId="9e8aa17ba4becf11" providerId="LiveId" clId="{151717F5-7C3D-4BCE-94AF-4A41A8A4E813}" dt="2020-11-19T14:34:23.797" v="369" actId="20577"/>
          <ac:spMkLst>
            <pc:docMk/>
            <pc:sldMk cId="3574961732" sldId="264"/>
            <ac:spMk id="5" creationId="{C353C0CD-F947-4D0A-BAE2-47206492394A}"/>
          </ac:spMkLst>
        </pc:spChg>
      </pc:sldChg>
      <pc:sldChg chg="modSp mod ord">
        <pc:chgData name="Thomas Nirnberger" userId="9e8aa17ba4becf11" providerId="LiveId" clId="{151717F5-7C3D-4BCE-94AF-4A41A8A4E813}" dt="2020-11-22T18:08:08.248" v="905" actId="20577"/>
        <pc:sldMkLst>
          <pc:docMk/>
          <pc:sldMk cId="1665480559" sldId="265"/>
        </pc:sldMkLst>
        <pc:spChg chg="mod">
          <ac:chgData name="Thomas Nirnberger" userId="9e8aa17ba4becf11" providerId="LiveId" clId="{151717F5-7C3D-4BCE-94AF-4A41A8A4E813}" dt="2020-11-22T18:08:08.248" v="905" actId="20577"/>
          <ac:spMkLst>
            <pc:docMk/>
            <pc:sldMk cId="1665480559" sldId="265"/>
            <ac:spMk id="5" creationId="{C353C0CD-F947-4D0A-BAE2-47206492394A}"/>
          </ac:spMkLst>
        </pc:spChg>
      </pc:sldChg>
      <pc:sldChg chg="modSp mod">
        <pc:chgData name="Thomas Nirnberger" userId="9e8aa17ba4becf11" providerId="LiveId" clId="{151717F5-7C3D-4BCE-94AF-4A41A8A4E813}" dt="2020-11-19T14:34:56.920" v="411" actId="20577"/>
        <pc:sldMkLst>
          <pc:docMk/>
          <pc:sldMk cId="2337707905" sldId="266"/>
        </pc:sldMkLst>
        <pc:spChg chg="mod">
          <ac:chgData name="Thomas Nirnberger" userId="9e8aa17ba4becf11" providerId="LiveId" clId="{151717F5-7C3D-4BCE-94AF-4A41A8A4E813}" dt="2020-11-19T14:34:56.920" v="411" actId="20577"/>
          <ac:spMkLst>
            <pc:docMk/>
            <pc:sldMk cId="2337707905" sldId="266"/>
            <ac:spMk id="5" creationId="{C353C0CD-F947-4D0A-BAE2-47206492394A}"/>
          </ac:spMkLst>
        </pc:spChg>
      </pc:sldChg>
      <pc:sldChg chg="addSp delSp modSp mod">
        <pc:chgData name="Thomas Nirnberger" userId="9e8aa17ba4becf11" providerId="LiveId" clId="{151717F5-7C3D-4BCE-94AF-4A41A8A4E813}" dt="2020-11-22T18:22:22.070" v="1602" actId="20577"/>
        <pc:sldMkLst>
          <pc:docMk/>
          <pc:sldMk cId="2195668639" sldId="267"/>
        </pc:sldMkLst>
        <pc:spChg chg="mod">
          <ac:chgData name="Thomas Nirnberger" userId="9e8aa17ba4becf11" providerId="LiveId" clId="{151717F5-7C3D-4BCE-94AF-4A41A8A4E813}" dt="2020-11-19T14:35:11.221" v="444" actId="20577"/>
          <ac:spMkLst>
            <pc:docMk/>
            <pc:sldMk cId="2195668639" sldId="267"/>
            <ac:spMk id="5" creationId="{C353C0CD-F947-4D0A-BAE2-47206492394A}"/>
          </ac:spMkLst>
        </pc:spChg>
        <pc:spChg chg="mod">
          <ac:chgData name="Thomas Nirnberger" userId="9e8aa17ba4becf11" providerId="LiveId" clId="{151717F5-7C3D-4BCE-94AF-4A41A8A4E813}" dt="2020-11-22T18:22:22.070" v="1602" actId="20577"/>
          <ac:spMkLst>
            <pc:docMk/>
            <pc:sldMk cId="2195668639" sldId="267"/>
            <ac:spMk id="6" creationId="{58E7A3F8-C73C-43F7-B718-3ED016565BDC}"/>
          </ac:spMkLst>
        </pc:spChg>
        <pc:picChg chg="add del mod">
          <ac:chgData name="Thomas Nirnberger" userId="9e8aa17ba4becf11" providerId="LiveId" clId="{151717F5-7C3D-4BCE-94AF-4A41A8A4E813}" dt="2020-11-22T18:13:37.633" v="1424" actId="478"/>
          <ac:picMkLst>
            <pc:docMk/>
            <pc:sldMk cId="2195668639" sldId="267"/>
            <ac:picMk id="7" creationId="{63631827-8549-4B83-BA0C-074F73B9A8B9}"/>
          </ac:picMkLst>
        </pc:picChg>
        <pc:picChg chg="add mod">
          <ac:chgData name="Thomas Nirnberger" userId="9e8aa17ba4becf11" providerId="LiveId" clId="{151717F5-7C3D-4BCE-94AF-4A41A8A4E813}" dt="2020-11-22T18:13:54.174" v="1427" actId="1076"/>
          <ac:picMkLst>
            <pc:docMk/>
            <pc:sldMk cId="2195668639" sldId="267"/>
            <ac:picMk id="8" creationId="{18C0F660-BABA-4D01-A6BD-6937B7DCA45F}"/>
          </ac:picMkLst>
        </pc:picChg>
      </pc:sldChg>
      <pc:sldChg chg="modSp mod">
        <pc:chgData name="Thomas Nirnberger" userId="9e8aa17ba4becf11" providerId="LiveId" clId="{151717F5-7C3D-4BCE-94AF-4A41A8A4E813}" dt="2020-11-19T14:35:34.489" v="474" actId="20577"/>
        <pc:sldMkLst>
          <pc:docMk/>
          <pc:sldMk cId="1455454729" sldId="268"/>
        </pc:sldMkLst>
        <pc:spChg chg="mod">
          <ac:chgData name="Thomas Nirnberger" userId="9e8aa17ba4becf11" providerId="LiveId" clId="{151717F5-7C3D-4BCE-94AF-4A41A8A4E813}" dt="2020-11-19T14:35:34.489" v="474" actId="20577"/>
          <ac:spMkLst>
            <pc:docMk/>
            <pc:sldMk cId="1455454729" sldId="268"/>
            <ac:spMk id="5" creationId="{C353C0CD-F947-4D0A-BAE2-47206492394A}"/>
          </ac:spMkLst>
        </pc:spChg>
      </pc:sldChg>
      <pc:sldChg chg="addSp modSp add mod">
        <pc:chgData name="Thomas Nirnberger" userId="9e8aa17ba4becf11" providerId="LiveId" clId="{151717F5-7C3D-4BCE-94AF-4A41A8A4E813}" dt="2020-11-22T18:23:38.923" v="1730" actId="20577"/>
        <pc:sldMkLst>
          <pc:docMk/>
          <pc:sldMk cId="4094665451" sldId="269"/>
        </pc:sldMkLst>
        <pc:spChg chg="mod">
          <ac:chgData name="Thomas Nirnberger" userId="9e8aa17ba4becf11" providerId="LiveId" clId="{151717F5-7C3D-4BCE-94AF-4A41A8A4E813}" dt="2020-11-19T14:35:49.654" v="493" actId="20577"/>
          <ac:spMkLst>
            <pc:docMk/>
            <pc:sldMk cId="4094665451" sldId="269"/>
            <ac:spMk id="5" creationId="{C353C0CD-F947-4D0A-BAE2-47206492394A}"/>
          </ac:spMkLst>
        </pc:spChg>
        <pc:spChg chg="mod">
          <ac:chgData name="Thomas Nirnberger" userId="9e8aa17ba4becf11" providerId="LiveId" clId="{151717F5-7C3D-4BCE-94AF-4A41A8A4E813}" dt="2020-11-22T18:23:38.923" v="1730" actId="20577"/>
          <ac:spMkLst>
            <pc:docMk/>
            <pc:sldMk cId="4094665451" sldId="269"/>
            <ac:spMk id="6" creationId="{58E7A3F8-C73C-43F7-B718-3ED016565BDC}"/>
          </ac:spMkLst>
        </pc:spChg>
        <pc:picChg chg="add mod">
          <ac:chgData name="Thomas Nirnberger" userId="9e8aa17ba4becf11" providerId="LiveId" clId="{151717F5-7C3D-4BCE-94AF-4A41A8A4E813}" dt="2020-11-22T18:14:19.606" v="1431" actId="1076"/>
          <ac:picMkLst>
            <pc:docMk/>
            <pc:sldMk cId="4094665451" sldId="269"/>
            <ac:picMk id="7" creationId="{DCBAD3E4-261D-4D72-84AC-102F1F61AEFD}"/>
          </ac:picMkLst>
        </pc:picChg>
      </pc:sldChg>
      <pc:sldChg chg="modSp add mod">
        <pc:chgData name="Thomas Nirnberger" userId="9e8aa17ba4becf11" providerId="LiveId" clId="{151717F5-7C3D-4BCE-94AF-4A41A8A4E813}" dt="2020-11-19T14:36:04.294" v="509" actId="20577"/>
        <pc:sldMkLst>
          <pc:docMk/>
          <pc:sldMk cId="1709212068" sldId="270"/>
        </pc:sldMkLst>
        <pc:spChg chg="mod">
          <ac:chgData name="Thomas Nirnberger" userId="9e8aa17ba4becf11" providerId="LiveId" clId="{151717F5-7C3D-4BCE-94AF-4A41A8A4E813}" dt="2020-11-19T14:36:04.294" v="509" actId="20577"/>
          <ac:spMkLst>
            <pc:docMk/>
            <pc:sldMk cId="1709212068" sldId="270"/>
            <ac:spMk id="5" creationId="{C353C0CD-F947-4D0A-BAE2-47206492394A}"/>
          </ac:spMkLst>
        </pc:spChg>
      </pc:sldChg>
    </pc:docChg>
  </pc:docChgLst>
  <pc:docChgLst>
    <pc:chgData name="Thomas Nirnberger" userId="9e8aa17ba4becf11" providerId="LiveId" clId="{E1D88BC0-9D05-4E68-A17A-4F36152F1818}"/>
    <pc:docChg chg="addSld modSld">
      <pc:chgData name="Thomas Nirnberger" userId="9e8aa17ba4becf11" providerId="LiveId" clId="{E1D88BC0-9D05-4E68-A17A-4F36152F1818}" dt="2020-11-18T12:23:16.081" v="119" actId="20577"/>
      <pc:docMkLst>
        <pc:docMk/>
      </pc:docMkLst>
      <pc:sldChg chg="modSp mod">
        <pc:chgData name="Thomas Nirnberger" userId="9e8aa17ba4becf11" providerId="LiveId" clId="{E1D88BC0-9D05-4E68-A17A-4F36152F1818}" dt="2020-11-18T12:17:05.780" v="60" actId="20577"/>
        <pc:sldMkLst>
          <pc:docMk/>
          <pc:sldMk cId="2821383628" sldId="260"/>
        </pc:sldMkLst>
        <pc:spChg chg="mod">
          <ac:chgData name="Thomas Nirnberger" userId="9e8aa17ba4becf11" providerId="LiveId" clId="{E1D88BC0-9D05-4E68-A17A-4F36152F1818}" dt="2020-11-18T12:17:05.780" v="60" actId="20577"/>
          <ac:spMkLst>
            <pc:docMk/>
            <pc:sldMk cId="2821383628" sldId="260"/>
            <ac:spMk id="6" creationId="{58E7A3F8-C73C-43F7-B718-3ED016565BDC}"/>
          </ac:spMkLst>
        </pc:spChg>
      </pc:sldChg>
      <pc:sldChg chg="modSp add mod">
        <pc:chgData name="Thomas Nirnberger" userId="9e8aa17ba4becf11" providerId="LiveId" clId="{E1D88BC0-9D05-4E68-A17A-4F36152F1818}" dt="2020-11-18T12:21:18.642" v="79" actId="20577"/>
        <pc:sldMkLst>
          <pc:docMk/>
          <pc:sldMk cId="2530921285" sldId="261"/>
        </pc:sldMkLst>
        <pc:spChg chg="mod">
          <ac:chgData name="Thomas Nirnberger" userId="9e8aa17ba4becf11" providerId="LiveId" clId="{E1D88BC0-9D05-4E68-A17A-4F36152F1818}" dt="2020-11-18T12:21:18.642" v="79" actId="20577"/>
          <ac:spMkLst>
            <pc:docMk/>
            <pc:sldMk cId="2530921285" sldId="261"/>
            <ac:spMk id="5" creationId="{C353C0CD-F947-4D0A-BAE2-47206492394A}"/>
          </ac:spMkLst>
        </pc:spChg>
        <pc:spChg chg="mod">
          <ac:chgData name="Thomas Nirnberger" userId="9e8aa17ba4becf11" providerId="LiveId" clId="{E1D88BC0-9D05-4E68-A17A-4F36152F1818}" dt="2020-11-18T12:20:15.990" v="64" actId="20577"/>
          <ac:spMkLst>
            <pc:docMk/>
            <pc:sldMk cId="2530921285" sldId="261"/>
            <ac:spMk id="6" creationId="{58E7A3F8-C73C-43F7-B718-3ED016565BDC}"/>
          </ac:spMkLst>
        </pc:spChg>
      </pc:sldChg>
      <pc:sldChg chg="modSp add mod">
        <pc:chgData name="Thomas Nirnberger" userId="9e8aa17ba4becf11" providerId="LiveId" clId="{E1D88BC0-9D05-4E68-A17A-4F36152F1818}" dt="2020-11-18T12:21:13.075" v="75" actId="20577"/>
        <pc:sldMkLst>
          <pc:docMk/>
          <pc:sldMk cId="1063100786" sldId="262"/>
        </pc:sldMkLst>
        <pc:spChg chg="mod">
          <ac:chgData name="Thomas Nirnberger" userId="9e8aa17ba4becf11" providerId="LiveId" clId="{E1D88BC0-9D05-4E68-A17A-4F36152F1818}" dt="2020-11-18T12:21:13.075" v="75" actId="20577"/>
          <ac:spMkLst>
            <pc:docMk/>
            <pc:sldMk cId="1063100786" sldId="262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1:23.234" v="83" actId="20577"/>
        <pc:sldMkLst>
          <pc:docMk/>
          <pc:sldMk cId="1782297191" sldId="263"/>
        </pc:sldMkLst>
        <pc:spChg chg="mod">
          <ac:chgData name="Thomas Nirnberger" userId="9e8aa17ba4becf11" providerId="LiveId" clId="{E1D88BC0-9D05-4E68-A17A-4F36152F1818}" dt="2020-11-18T12:21:23.234" v="83" actId="20577"/>
          <ac:spMkLst>
            <pc:docMk/>
            <pc:sldMk cId="1782297191" sldId="263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1:30.466" v="91" actId="20577"/>
        <pc:sldMkLst>
          <pc:docMk/>
          <pc:sldMk cId="3574961732" sldId="264"/>
        </pc:sldMkLst>
        <pc:spChg chg="mod">
          <ac:chgData name="Thomas Nirnberger" userId="9e8aa17ba4becf11" providerId="LiveId" clId="{E1D88BC0-9D05-4E68-A17A-4F36152F1818}" dt="2020-11-18T12:21:30.466" v="91" actId="20577"/>
          <ac:spMkLst>
            <pc:docMk/>
            <pc:sldMk cId="3574961732" sldId="264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2:32.371" v="109" actId="20577"/>
        <pc:sldMkLst>
          <pc:docMk/>
          <pc:sldMk cId="1665480559" sldId="265"/>
        </pc:sldMkLst>
        <pc:spChg chg="mod">
          <ac:chgData name="Thomas Nirnberger" userId="9e8aa17ba4becf11" providerId="LiveId" clId="{E1D88BC0-9D05-4E68-A17A-4F36152F1818}" dt="2020-11-18T12:22:32.371" v="109" actId="20577"/>
          <ac:spMkLst>
            <pc:docMk/>
            <pc:sldMk cId="1665480559" sldId="265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2:29.131" v="108"/>
        <pc:sldMkLst>
          <pc:docMk/>
          <pc:sldMk cId="2337707905" sldId="266"/>
        </pc:sldMkLst>
        <pc:spChg chg="mod">
          <ac:chgData name="Thomas Nirnberger" userId="9e8aa17ba4becf11" providerId="LiveId" clId="{E1D88BC0-9D05-4E68-A17A-4F36152F1818}" dt="2020-11-18T12:22:29.131" v="108"/>
          <ac:spMkLst>
            <pc:docMk/>
            <pc:sldMk cId="2337707905" sldId="266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2:54.809" v="115"/>
        <pc:sldMkLst>
          <pc:docMk/>
          <pc:sldMk cId="2195668639" sldId="267"/>
        </pc:sldMkLst>
        <pc:spChg chg="mod">
          <ac:chgData name="Thomas Nirnberger" userId="9e8aa17ba4becf11" providerId="LiveId" clId="{E1D88BC0-9D05-4E68-A17A-4F36152F1818}" dt="2020-11-18T12:22:54.809" v="115"/>
          <ac:spMkLst>
            <pc:docMk/>
            <pc:sldMk cId="2195668639" sldId="267"/>
            <ac:spMk id="5" creationId="{C353C0CD-F947-4D0A-BAE2-47206492394A}"/>
          </ac:spMkLst>
        </pc:spChg>
      </pc:sldChg>
      <pc:sldChg chg="modSp add mod">
        <pc:chgData name="Thomas Nirnberger" userId="9e8aa17ba4becf11" providerId="LiveId" clId="{E1D88BC0-9D05-4E68-A17A-4F36152F1818}" dt="2020-11-18T12:23:16.081" v="119" actId="20577"/>
        <pc:sldMkLst>
          <pc:docMk/>
          <pc:sldMk cId="1455454729" sldId="268"/>
        </pc:sldMkLst>
        <pc:spChg chg="mod">
          <ac:chgData name="Thomas Nirnberger" userId="9e8aa17ba4becf11" providerId="LiveId" clId="{E1D88BC0-9D05-4E68-A17A-4F36152F1818}" dt="2020-11-18T12:23:16.081" v="119" actId="20577"/>
          <ac:spMkLst>
            <pc:docMk/>
            <pc:sldMk cId="1455454729" sldId="268"/>
            <ac:spMk id="5" creationId="{C353C0CD-F947-4D0A-BAE2-47206492394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765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533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45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507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500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352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23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575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/>
              <a:t>Untertitel der Präsentation</a:t>
            </a:r>
            <a:endParaRPr lang="de-CH" sz="260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 der Präsentation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/>
              <a:t> 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50316"/>
            <a:ext cx="917450" cy="5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509713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2197100"/>
            <a:ext cx="9213850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0B7B1-7F9E-44E6-8543-140B27F3BBF6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2843999"/>
            <a:ext cx="9219600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8000" y="1508399"/>
            <a:ext cx="9212400" cy="1119600"/>
          </a:xfrm>
        </p:spPr>
        <p:txBody>
          <a:bodyPr/>
          <a:lstStyle>
            <a:lvl1pPr>
              <a:spcBef>
                <a:spcPts val="900"/>
              </a:spcBef>
              <a:defRPr sz="1700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E427A-9BD4-4A47-A671-CA94BA10FC52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1512000"/>
            <a:ext cx="9219600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8188" y="6476400"/>
            <a:ext cx="9212400" cy="720000"/>
          </a:xfrm>
        </p:spPr>
        <p:txBody>
          <a:bodyPr/>
          <a:lstStyle>
            <a:lvl1pPr>
              <a:spcBef>
                <a:spcPts val="800"/>
              </a:spcBef>
              <a:defRPr sz="1500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7D31B9-878C-46A5-9D4B-DDE2F80ACD24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5491163" y="1509713"/>
            <a:ext cx="4459287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5491163" y="2197100"/>
            <a:ext cx="4460875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38000" y="1512000"/>
            <a:ext cx="4467600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sz="2000" b="0"/>
              <a:t>Durch Bild oder Grafik ersetzen (Grösse und Position beibehalten)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509713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2197100"/>
            <a:ext cx="9213850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21663" y="7197725"/>
            <a:ext cx="8651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7177E68C-6167-4437-9E48-D23688EFD255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50316"/>
            <a:ext cx="917450" cy="5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201F1E"/>
                </a:solidFill>
                <a:latin typeface="Segoe UI" panose="020B0502040204020203" pitchFamily="34" charset="0"/>
              </a:rPr>
              <a:t>P&amp;I Schema Migration at Roche</a:t>
            </a:r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0" y="2370138"/>
            <a:ext cx="9968400" cy="4513062"/>
          </a:xfrm>
        </p:spPr>
        <p:txBody>
          <a:bodyPr/>
          <a:lstStyle/>
          <a:p>
            <a:pPr algn="l"/>
            <a:endParaRPr lang="de-CH"/>
          </a:p>
          <a:p>
            <a:pPr algn="l"/>
            <a:r>
              <a:rPr lang="de-CH" b="1"/>
              <a:t>Team Werdenberg Castle</a:t>
            </a:r>
          </a:p>
          <a:p>
            <a:pPr algn="l"/>
            <a:endParaRPr lang="de-CH" b="1"/>
          </a:p>
          <a:p>
            <a:pPr algn="l"/>
            <a:r>
              <a:rPr lang="de-CH"/>
              <a:t>Sebastian Minder, Marc Funken, Fabio Eglin, Thomas Nirnberger</a:t>
            </a:r>
          </a:p>
          <a:p>
            <a:pPr algn="l"/>
            <a:endParaRPr lang="de-C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88D5C6-07A4-4DA2-9C62-6FBFAC150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14984" b="41920"/>
          <a:stretch/>
        </p:blipFill>
        <p:spPr bwMode="auto">
          <a:xfrm>
            <a:off x="6930876" y="2556495"/>
            <a:ext cx="2876878" cy="19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201F1E"/>
                </a:solidFill>
                <a:latin typeface="Segoe UI" panose="020B0502040204020203" pitchFamily="34" charset="0"/>
              </a:rPr>
              <a:t>Benefits</a:t>
            </a:r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0" y="2370138"/>
            <a:ext cx="9968400" cy="451306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/>
              <a:t>Digitalization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/>
              <a:t>Automation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/>
              <a:t>Visibility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/>
              <a:t>Traceability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822E69-F44B-4F7C-AB2B-094C387F8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14984" b="41920"/>
          <a:stretch/>
        </p:blipFill>
        <p:spPr bwMode="auto">
          <a:xfrm>
            <a:off x="5634732" y="3146422"/>
            <a:ext cx="4248472" cy="29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2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201F1E"/>
                </a:solidFill>
                <a:latin typeface="Segoe UI" panose="020B0502040204020203" pitchFamily="34" charset="0"/>
              </a:rPr>
              <a:t>Final remarks</a:t>
            </a:r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0" y="2370138"/>
            <a:ext cx="9968400" cy="4513062"/>
          </a:xfrm>
        </p:spPr>
        <p:txBody>
          <a:bodyPr/>
          <a:lstStyle/>
          <a:p>
            <a:pPr algn="l"/>
            <a:r>
              <a:rPr lang="de-CH"/>
              <a:t>Because of confidentiality: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/>
              <a:t>No connection to production system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/>
              <a:t>No real business logs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/>
              <a:t>Simplified business logic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822E69-F44B-4F7C-AB2B-094C387F8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14984" b="41920"/>
          <a:stretch/>
        </p:blipFill>
        <p:spPr bwMode="auto">
          <a:xfrm>
            <a:off x="5634732" y="3146422"/>
            <a:ext cx="4248472" cy="29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1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783901-BD14-459F-9C3F-19C39787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6" y="784772"/>
            <a:ext cx="9019108" cy="63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2FC774-0FDB-4600-AB12-FA7DB07C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4B072-62D2-41D1-A170-5AB36633D86A}"/>
              </a:ext>
            </a:extLst>
          </p:cNvPr>
          <p:cNvSpPr/>
          <p:nvPr/>
        </p:nvSpPr>
        <p:spPr bwMode="auto">
          <a:xfrm>
            <a:off x="-125908" y="2535988"/>
            <a:ext cx="3024336" cy="1224136"/>
          </a:xfrm>
          <a:prstGeom prst="rect">
            <a:avLst/>
          </a:prstGeom>
          <a:solidFill>
            <a:schemeClr val="accent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42988"/>
            <a:r>
              <a:rPr lang="de-AT" sz="2400"/>
              <a:t>12 000 working hours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AB4E1-58F7-4846-A77D-79874EA4FFBD}"/>
              </a:ext>
            </a:extLst>
          </p:cNvPr>
          <p:cNvSpPr/>
          <p:nvPr/>
        </p:nvSpPr>
        <p:spPr bwMode="auto">
          <a:xfrm>
            <a:off x="7250646" y="1546615"/>
            <a:ext cx="3672408" cy="1601441"/>
          </a:xfrm>
          <a:prstGeom prst="rect">
            <a:avLst/>
          </a:prstGeom>
          <a:solidFill>
            <a:schemeClr val="accent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42988"/>
            <a:r>
              <a:rPr lang="de-AT" sz="2400"/>
              <a:t>500 process instances per year</a:t>
            </a: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4E1B6-7035-42CE-8978-8191FB504B4A}"/>
              </a:ext>
            </a:extLst>
          </p:cNvPr>
          <p:cNvSpPr/>
          <p:nvPr/>
        </p:nvSpPr>
        <p:spPr bwMode="auto">
          <a:xfrm>
            <a:off x="594172" y="5045705"/>
            <a:ext cx="4874790" cy="1728192"/>
          </a:xfrm>
          <a:prstGeom prst="rect">
            <a:avLst/>
          </a:prstGeom>
          <a:solidFill>
            <a:schemeClr val="accent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&gt; 15 employees involved in workflow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23EB4-6B6F-4AF9-ADBF-5106B575A080}"/>
              </a:ext>
            </a:extLst>
          </p:cNvPr>
          <p:cNvSpPr/>
          <p:nvPr/>
        </p:nvSpPr>
        <p:spPr bwMode="auto">
          <a:xfrm>
            <a:off x="3891098" y="3267059"/>
            <a:ext cx="3359548" cy="1601440"/>
          </a:xfrm>
          <a:prstGeom prst="rect">
            <a:avLst/>
          </a:prstGeom>
          <a:solidFill>
            <a:schemeClr val="accent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42988"/>
            <a:r>
              <a:rPr lang="de-AT" sz="2400"/>
              <a:t>Project duration: 3 years</a:t>
            </a: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2B77A-A8F9-41EA-8C37-805CFBAD6DE7}"/>
              </a:ext>
            </a:extLst>
          </p:cNvPr>
          <p:cNvSpPr/>
          <p:nvPr/>
        </p:nvSpPr>
        <p:spPr bwMode="auto">
          <a:xfrm>
            <a:off x="6675046" y="5271561"/>
            <a:ext cx="3672408" cy="1460682"/>
          </a:xfrm>
          <a:prstGeom prst="rect">
            <a:avLst/>
          </a:prstGeom>
          <a:solidFill>
            <a:schemeClr val="accent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 process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4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E7A3F8-C73C-43F7-B718-3ED016565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5" lvl="1" indent="-457200">
              <a:buAutoNum type="arabicPeriod"/>
            </a:pPr>
            <a:r>
              <a:rPr lang="de-DE" sz="1800"/>
              <a:t>Project introduction</a:t>
            </a:r>
          </a:p>
          <a:p>
            <a:pPr marL="809625" lvl="1" indent="-457200">
              <a:buAutoNum type="arabicPeriod"/>
            </a:pPr>
            <a:r>
              <a:rPr lang="de-DE" sz="1800"/>
              <a:t>As Is Process</a:t>
            </a:r>
          </a:p>
          <a:p>
            <a:pPr marL="809625" lvl="1" indent="-457200">
              <a:buAutoNum type="arabicPeriod"/>
            </a:pPr>
            <a:r>
              <a:rPr lang="de-DE" sz="1800"/>
              <a:t>To Be Process</a:t>
            </a:r>
          </a:p>
          <a:p>
            <a:pPr marL="809625" lvl="1" indent="-457200">
              <a:buAutoNum type="arabicPeriod"/>
            </a:pPr>
            <a:r>
              <a:rPr lang="de-DE" sz="1800"/>
              <a:t>Decision Tables</a:t>
            </a:r>
          </a:p>
          <a:p>
            <a:pPr marL="809625" lvl="1" indent="-457200">
              <a:buAutoNum type="arabicPeriod"/>
            </a:pPr>
            <a:r>
              <a:rPr lang="de-DE" sz="1800"/>
              <a:t>Automation with Integromat</a:t>
            </a:r>
          </a:p>
          <a:p>
            <a:pPr marL="809625" lvl="1" indent="-457200">
              <a:buAutoNum type="arabicPeriod"/>
            </a:pPr>
            <a:r>
              <a:rPr lang="de-DE" sz="1800"/>
              <a:t>Process Mining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</p:spTree>
    <p:extLst>
      <p:ext uri="{BB962C8B-B14F-4D97-AF65-F5344CB8AC3E}">
        <p14:creationId xmlns:p14="http://schemas.microsoft.com/office/powerpoint/2010/main" val="282138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As Is Process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86D7C6F-9C6C-4F58-9FB8-F30E97D7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3524706"/>
            <a:ext cx="9937104" cy="2200141"/>
          </a:xfrm>
          <a:prstGeom prst="rect">
            <a:avLst/>
          </a:prstGeom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C08FB30-DE7B-4427-9A22-9C52A5BC9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2197100"/>
            <a:ext cx="9213850" cy="4464050"/>
          </a:xfrm>
        </p:spPr>
        <p:txBody>
          <a:bodyPr/>
          <a:lstStyle/>
          <a:p>
            <a:pPr marL="809625" lvl="1" indent="-457200"/>
            <a:r>
              <a:rPr lang="de-DE" sz="1800"/>
              <a:t>Only manual user tasks</a:t>
            </a:r>
          </a:p>
          <a:p>
            <a:pPr marL="809625" lvl="1" indent="-457200"/>
            <a:r>
              <a:rPr lang="de-DE" sz="1800"/>
              <a:t>No automation</a:t>
            </a:r>
          </a:p>
        </p:txBody>
      </p:sp>
    </p:spTree>
    <p:extLst>
      <p:ext uri="{BB962C8B-B14F-4D97-AF65-F5344CB8AC3E}">
        <p14:creationId xmlns:p14="http://schemas.microsoft.com/office/powerpoint/2010/main" val="27202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 Be Process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CAAAEA-C082-4EB4-985B-61BA83A3A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0631"/>
            <a:ext cx="10693400" cy="1921367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6C9F341-1E6C-411C-A66F-4BE9905A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2196455"/>
            <a:ext cx="9213850" cy="4464050"/>
          </a:xfrm>
        </p:spPr>
        <p:txBody>
          <a:bodyPr/>
          <a:lstStyle/>
          <a:p>
            <a:pPr marL="809625" lvl="1" indent="-457200"/>
            <a:r>
              <a:rPr lang="de-DE" sz="1800"/>
              <a:t>User assignment to tasks</a:t>
            </a:r>
          </a:p>
          <a:p>
            <a:pPr marL="809625" lvl="1" indent="-457200"/>
            <a:r>
              <a:rPr lang="de-DE" sz="1800"/>
              <a:t>Automated Business Process Rules for decision making</a:t>
            </a:r>
          </a:p>
          <a:p>
            <a:pPr marL="809625" lvl="1" indent="-457200"/>
            <a:r>
              <a:rPr lang="de-DE" sz="1800"/>
              <a:t>Automated cross functional communication through Integromat</a:t>
            </a:r>
          </a:p>
        </p:txBody>
      </p:sp>
    </p:spTree>
    <p:extLst>
      <p:ext uri="{BB962C8B-B14F-4D97-AF65-F5344CB8AC3E}">
        <p14:creationId xmlns:p14="http://schemas.microsoft.com/office/powerpoint/2010/main" val="408393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User assignment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CAAAEA-C082-4EB4-985B-61BA83A3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37"/>
          <a:stretch/>
        </p:blipFill>
        <p:spPr>
          <a:xfrm>
            <a:off x="6560851" y="233697"/>
            <a:ext cx="3321623" cy="1921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7A0A19-CB55-4B2E-BFF4-C28BDF5687F8}"/>
              </a:ext>
            </a:extLst>
          </p:cNvPr>
          <p:cNvSpPr/>
          <p:nvPr/>
        </p:nvSpPr>
        <p:spPr bwMode="auto">
          <a:xfrm>
            <a:off x="6786860" y="1509713"/>
            <a:ext cx="576064" cy="3619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A0096C-8CEC-43C6-A895-39A04B1D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9" y="2268463"/>
            <a:ext cx="9309431" cy="4843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A4FC1F-AEAA-4F76-8BC2-06A3FEE39E80}"/>
              </a:ext>
            </a:extLst>
          </p:cNvPr>
          <p:cNvSpPr/>
          <p:nvPr/>
        </p:nvSpPr>
        <p:spPr bwMode="auto">
          <a:xfrm>
            <a:off x="8388853" y="2842617"/>
            <a:ext cx="1638367" cy="3619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sx="15000" sy="15000" algn="ctr" rotWithShape="0">
              <a:srgbClr val="000000">
                <a:alpha val="43137"/>
              </a:srgb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8860C-6DEB-478B-B2C5-3A5F5C383BA6}"/>
              </a:ext>
            </a:extLst>
          </p:cNvPr>
          <p:cNvSpPr/>
          <p:nvPr/>
        </p:nvSpPr>
        <p:spPr bwMode="auto">
          <a:xfrm>
            <a:off x="659829" y="3599655"/>
            <a:ext cx="1638367" cy="320531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A7370-D3DD-4C64-BBE6-420A37AF54EA}"/>
              </a:ext>
            </a:extLst>
          </p:cNvPr>
          <p:cNvSpPr txBox="1"/>
          <p:nvPr/>
        </p:nvSpPr>
        <p:spPr>
          <a:xfrm rot="16200000">
            <a:off x="-186500" y="5033033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>
                <a:solidFill>
                  <a:srgbClr val="FF0000"/>
                </a:solidFill>
              </a:rPr>
              <a:t>Mockup</a:t>
            </a:r>
            <a:endParaRPr 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8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B85E0C-898F-4E40-85F3-DA292F56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2049018"/>
            <a:ext cx="10693400" cy="192136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/>
              <a:t>Automated Business Process Rules</a:t>
            </a:r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A0A19-CB55-4B2E-BFF4-C28BDF5687F8}"/>
              </a:ext>
            </a:extLst>
          </p:cNvPr>
          <p:cNvSpPr/>
          <p:nvPr/>
        </p:nvSpPr>
        <p:spPr bwMode="auto">
          <a:xfrm>
            <a:off x="450156" y="2573938"/>
            <a:ext cx="1044382" cy="55862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2DA35B-6201-4F4C-A0C3-DFC423F6EE55}"/>
              </a:ext>
            </a:extLst>
          </p:cNvPr>
          <p:cNvSpPr/>
          <p:nvPr/>
        </p:nvSpPr>
        <p:spPr bwMode="auto">
          <a:xfrm>
            <a:off x="2178348" y="2573937"/>
            <a:ext cx="900366" cy="55862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1C7E3-6E88-4D2F-9301-F26B2DBD2DD8}"/>
              </a:ext>
            </a:extLst>
          </p:cNvPr>
          <p:cNvSpPr/>
          <p:nvPr/>
        </p:nvSpPr>
        <p:spPr bwMode="auto">
          <a:xfrm>
            <a:off x="4020563" y="2545042"/>
            <a:ext cx="900366" cy="14253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B05516-EE60-4CBC-9C4F-89159AEE29EF}"/>
              </a:ext>
            </a:extLst>
          </p:cNvPr>
          <p:cNvSpPr/>
          <p:nvPr/>
        </p:nvSpPr>
        <p:spPr bwMode="auto">
          <a:xfrm>
            <a:off x="8731076" y="2590680"/>
            <a:ext cx="787574" cy="1379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C55BBA-E6C1-4FDD-9CC2-8B2383B0580D}"/>
              </a:ext>
            </a:extLst>
          </p:cNvPr>
          <p:cNvSpPr/>
          <p:nvPr/>
        </p:nvSpPr>
        <p:spPr bwMode="auto">
          <a:xfrm>
            <a:off x="6786859" y="2978318"/>
            <a:ext cx="709379" cy="99206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F9DC5B17-68C4-44CE-BB90-6CADB7547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489"/>
            <a:ext cx="10693400" cy="21421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E1C15D-5D24-4969-9941-718720A8C53B}"/>
              </a:ext>
            </a:extLst>
          </p:cNvPr>
          <p:cNvCxnSpPr>
            <a:cxnSpLocks/>
          </p:cNvCxnSpPr>
          <p:nvPr/>
        </p:nvCxnSpPr>
        <p:spPr bwMode="auto">
          <a:xfrm>
            <a:off x="921347" y="2845007"/>
            <a:ext cx="536921" cy="17004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3959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Automated cross functional </a:t>
            </a:r>
            <a:br>
              <a:rPr lang="de-DE"/>
            </a:br>
            <a:r>
              <a:rPr lang="de-DE"/>
              <a:t>communication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CAAAEA-C082-4EB4-985B-61BA83A3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71"/>
          <a:stretch/>
        </p:blipFill>
        <p:spPr>
          <a:xfrm>
            <a:off x="5679567" y="324247"/>
            <a:ext cx="4269755" cy="19213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A6C80-14C3-486B-AA9B-25D7892D35F2}"/>
              </a:ext>
            </a:extLst>
          </p:cNvPr>
          <p:cNvSpPr/>
          <p:nvPr/>
        </p:nvSpPr>
        <p:spPr bwMode="auto">
          <a:xfrm>
            <a:off x="5922764" y="1551573"/>
            <a:ext cx="576064" cy="3619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A8EE8-46D9-4C6E-B983-59C39A84B50C}"/>
              </a:ext>
            </a:extLst>
          </p:cNvPr>
          <p:cNvSpPr/>
          <p:nvPr/>
        </p:nvSpPr>
        <p:spPr bwMode="auto">
          <a:xfrm>
            <a:off x="8875092" y="684287"/>
            <a:ext cx="436314" cy="5040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69485C7-FFF6-4C14-8048-733F245F5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72" y="4755565"/>
            <a:ext cx="5981592" cy="215495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723B86B-4267-478C-BCA8-B8CCD6806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5" y="2525032"/>
            <a:ext cx="6137725" cy="20096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FBAD0D-B67E-47B7-A806-8E66D82186F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25498" y="1913523"/>
            <a:ext cx="1544722" cy="611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F1D310-1515-4BBA-A966-07BFE13B3C10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7814444" y="1188343"/>
            <a:ext cx="1278805" cy="35672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374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74399-0BCB-4A9D-92A5-AE1C8FA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10.12.2020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254DD-183C-401A-A7C7-0C594265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53C0CD-F947-4D0A-BAE2-472064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Process Mining with Apromore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B0D1EF5-3013-41C3-BDBF-9A2EB7C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Digitalization of Business Processes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C08FB30-DE7B-4427-9A22-9C52A5BC9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2197100"/>
            <a:ext cx="9213850" cy="4464050"/>
          </a:xfrm>
        </p:spPr>
        <p:txBody>
          <a:bodyPr/>
          <a:lstStyle/>
          <a:p>
            <a:pPr marL="809625" lvl="1" indent="-457200"/>
            <a:r>
              <a:rPr lang="de-DE" sz="1800"/>
              <a:t>Identifying bottlenecks and improvement opportunities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3B6D963-E6A5-447D-B77A-99250679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571"/>
            <a:ext cx="10693400" cy="1897502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5FA6715-8656-4BC4-BB10-ABD004255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1" y="4369719"/>
            <a:ext cx="7712731" cy="2310311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7E6E9E3-8D65-448F-8B7F-CFBCA910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7" y="4369719"/>
            <a:ext cx="8266641" cy="27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0856"/>
      </p:ext>
    </p:extLst>
  </p:cSld>
  <p:clrMapOvr>
    <a:masterClrMapping/>
  </p:clrMapOvr>
</p:sld>
</file>

<file path=ppt/theme/theme1.xml><?xml version="1.0" encoding="utf-8"?>
<a:theme xmlns:a="http://schemas.openxmlformats.org/drawingml/2006/main" name="FHNW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ED39C892C30348A9B27D7E3C943027" ma:contentTypeVersion="7" ma:contentTypeDescription="Ein neues Dokument erstellen." ma:contentTypeScope="" ma:versionID="d091d4eef297ce924feade8a11fdecfd">
  <xsd:schema xmlns:xsd="http://www.w3.org/2001/XMLSchema" xmlns:xs="http://www.w3.org/2001/XMLSchema" xmlns:p="http://schemas.microsoft.com/office/2006/metadata/properties" xmlns:ns2="fbddab91-86f4-4b52-a37a-f148d1fc4c6b" targetNamespace="http://schemas.microsoft.com/office/2006/metadata/properties" ma:root="true" ma:fieldsID="ed3a2e8215aa2e6d65cbe055d57159ce" ns2:_="">
    <xsd:import namespace="fbddab91-86f4-4b52-a37a-f148d1fc4c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ddab91-86f4-4b52-a37a-f148d1fc4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A01E01-0142-4050-9401-82F0B43739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FABFA9-F685-4B8D-B452-9255A01A8A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9A1BB2-C2EE-4A6E-A8C9-210D7CE75F6F}"/>
</file>

<file path=docProps/app.xml><?xml version="1.0" encoding="utf-8"?>
<Properties xmlns="http://schemas.openxmlformats.org/officeDocument/2006/extended-properties" xmlns:vt="http://schemas.openxmlformats.org/officeDocument/2006/docPropsVTypes">
  <Template>Vorlage Powerpoint (1)</Template>
  <Application>Microsoft Office PowerPoint</Application>
  <PresentationFormat>Custom</PresentationFormat>
  <Slides>11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FHNW-PP</vt:lpstr>
      <vt:lpstr>P&amp;I Schema Migration at Roche</vt:lpstr>
      <vt:lpstr>PowerPoint Presentation</vt:lpstr>
      <vt:lpstr>Agenda</vt:lpstr>
      <vt:lpstr>As Is Process</vt:lpstr>
      <vt:lpstr>To Be Process</vt:lpstr>
      <vt:lpstr>User assignment</vt:lpstr>
      <vt:lpstr>Automated Business Process Rules</vt:lpstr>
      <vt:lpstr>Automated cross functional  communication</vt:lpstr>
      <vt:lpstr>Process Mining with Apromore</vt:lpstr>
      <vt:lpstr>Benefits</vt:lpstr>
      <vt:lpstr>Final remarks</vt:lpstr>
    </vt:vector>
  </TitlesOfParts>
  <Company>FHNW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Standards</dc:title>
  <dc:creator>Annika Rapp</dc:creator>
  <cp:revision>1</cp:revision>
  <dcterms:created xsi:type="dcterms:W3CDTF">2020-11-15T11:14:51Z</dcterms:created>
  <dcterms:modified xsi:type="dcterms:W3CDTF">2020-12-10T09:49:50Z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0x010100BAED39C892C30348A9B27D7E3C943027</vt:lpwstr>
  </property>
</Properties>
</file>